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4"/>
  </p:notesMasterIdLst>
  <p:handoutMasterIdLst>
    <p:handoutMasterId r:id="rId15"/>
  </p:handoutMasterIdLst>
  <p:sldIdLst>
    <p:sldId id="256" r:id="rId2"/>
    <p:sldId id="257" r:id="rId3"/>
    <p:sldId id="258" r:id="rId4"/>
    <p:sldId id="259" r:id="rId5"/>
    <p:sldId id="260" r:id="rId6"/>
    <p:sldId id="261" r:id="rId7"/>
    <p:sldId id="262" r:id="rId8"/>
    <p:sldId id="263" r:id="rId9"/>
    <p:sldId id="264" r:id="rId10"/>
    <p:sldId id="270" r:id="rId11"/>
    <p:sldId id="266" r:id="rId12"/>
    <p:sldId id="267" r:id="rId13"/>
  </p:sldIdLst>
  <p:sldSz cx="9144000" cy="6858000" type="screen4x3"/>
  <p:notesSz cx="6858000" cy="9144000"/>
  <p:defaultTextStyle>
    <a:defPPr>
      <a:defRPr lang="nb-NO"/>
    </a:defPPr>
    <a:lvl1pPr algn="l" rtl="0" fontAlgn="base">
      <a:spcBef>
        <a:spcPct val="0"/>
      </a:spcBef>
      <a:spcAft>
        <a:spcPct val="0"/>
      </a:spcAft>
      <a:defRPr sz="1400" kern="1200">
        <a:solidFill>
          <a:schemeClr val="tx1"/>
        </a:solidFill>
        <a:latin typeface="Trebuchet MS" pitchFamily="34" charset="0"/>
        <a:ea typeface="+mn-ea"/>
        <a:cs typeface="Arial" charset="0"/>
      </a:defRPr>
    </a:lvl1pPr>
    <a:lvl2pPr marL="457200" algn="l" rtl="0" fontAlgn="base">
      <a:spcBef>
        <a:spcPct val="0"/>
      </a:spcBef>
      <a:spcAft>
        <a:spcPct val="0"/>
      </a:spcAft>
      <a:defRPr sz="1400" kern="1200">
        <a:solidFill>
          <a:schemeClr val="tx1"/>
        </a:solidFill>
        <a:latin typeface="Trebuchet MS" pitchFamily="34" charset="0"/>
        <a:ea typeface="+mn-ea"/>
        <a:cs typeface="Arial" charset="0"/>
      </a:defRPr>
    </a:lvl2pPr>
    <a:lvl3pPr marL="914400" algn="l" rtl="0" fontAlgn="base">
      <a:spcBef>
        <a:spcPct val="0"/>
      </a:spcBef>
      <a:spcAft>
        <a:spcPct val="0"/>
      </a:spcAft>
      <a:defRPr sz="1400" kern="1200">
        <a:solidFill>
          <a:schemeClr val="tx1"/>
        </a:solidFill>
        <a:latin typeface="Trebuchet MS" pitchFamily="34" charset="0"/>
        <a:ea typeface="+mn-ea"/>
        <a:cs typeface="Arial" charset="0"/>
      </a:defRPr>
    </a:lvl3pPr>
    <a:lvl4pPr marL="1371600" algn="l" rtl="0" fontAlgn="base">
      <a:spcBef>
        <a:spcPct val="0"/>
      </a:spcBef>
      <a:spcAft>
        <a:spcPct val="0"/>
      </a:spcAft>
      <a:defRPr sz="1400" kern="1200">
        <a:solidFill>
          <a:schemeClr val="tx1"/>
        </a:solidFill>
        <a:latin typeface="Trebuchet MS" pitchFamily="34" charset="0"/>
        <a:ea typeface="+mn-ea"/>
        <a:cs typeface="Arial" charset="0"/>
      </a:defRPr>
    </a:lvl4pPr>
    <a:lvl5pPr marL="1828800" algn="l" rtl="0" fontAlgn="base">
      <a:spcBef>
        <a:spcPct val="0"/>
      </a:spcBef>
      <a:spcAft>
        <a:spcPct val="0"/>
      </a:spcAft>
      <a:defRPr sz="1400" kern="1200">
        <a:solidFill>
          <a:schemeClr val="tx1"/>
        </a:solidFill>
        <a:latin typeface="Trebuchet MS" pitchFamily="34" charset="0"/>
        <a:ea typeface="+mn-ea"/>
        <a:cs typeface="Arial" charset="0"/>
      </a:defRPr>
    </a:lvl5pPr>
    <a:lvl6pPr marL="2286000" algn="l" defTabSz="914400" rtl="0" eaLnBrk="1" latinLnBrk="0" hangingPunct="1">
      <a:defRPr sz="1400" kern="1200">
        <a:solidFill>
          <a:schemeClr val="tx1"/>
        </a:solidFill>
        <a:latin typeface="Trebuchet MS" pitchFamily="34" charset="0"/>
        <a:ea typeface="+mn-ea"/>
        <a:cs typeface="Arial" charset="0"/>
      </a:defRPr>
    </a:lvl6pPr>
    <a:lvl7pPr marL="2743200" algn="l" defTabSz="914400" rtl="0" eaLnBrk="1" latinLnBrk="0" hangingPunct="1">
      <a:defRPr sz="1400" kern="1200">
        <a:solidFill>
          <a:schemeClr val="tx1"/>
        </a:solidFill>
        <a:latin typeface="Trebuchet MS" pitchFamily="34" charset="0"/>
        <a:ea typeface="+mn-ea"/>
        <a:cs typeface="Arial" charset="0"/>
      </a:defRPr>
    </a:lvl7pPr>
    <a:lvl8pPr marL="3200400" algn="l" defTabSz="914400" rtl="0" eaLnBrk="1" latinLnBrk="0" hangingPunct="1">
      <a:defRPr sz="1400" kern="1200">
        <a:solidFill>
          <a:schemeClr val="tx1"/>
        </a:solidFill>
        <a:latin typeface="Trebuchet MS" pitchFamily="34" charset="0"/>
        <a:ea typeface="+mn-ea"/>
        <a:cs typeface="Arial" charset="0"/>
      </a:defRPr>
    </a:lvl8pPr>
    <a:lvl9pPr marL="3657600" algn="l" defTabSz="914400" rtl="0" eaLnBrk="1" latinLnBrk="0" hangingPunct="1">
      <a:defRPr sz="1400" kern="1200">
        <a:solidFill>
          <a:schemeClr val="tx1"/>
        </a:solidFill>
        <a:latin typeface="Trebuchet MS"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FF9"/>
    <a:srgbClr val="0096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200" autoAdjust="0"/>
  </p:normalViewPr>
  <p:slideViewPr>
    <p:cSldViewPr>
      <p:cViewPr>
        <p:scale>
          <a:sx n="100" d="100"/>
          <a:sy n="100" d="100"/>
        </p:scale>
        <p:origin x="-1932" y="510"/>
      </p:cViewPr>
      <p:guideLst>
        <p:guide orient="horz" pos="2160"/>
        <p:guide pos="2880"/>
      </p:guideLst>
    </p:cSldViewPr>
  </p:slideViewPr>
  <p:notesTextViewPr>
    <p:cViewPr>
      <p:scale>
        <a:sx n="100" d="100"/>
        <a:sy n="100" d="100"/>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F69A13-CFD7-4793-A793-E62B4CCE2B5A}" type="datetimeFigureOut">
              <a:rPr lang="nb-NO" smtClean="0"/>
              <a:t>01.03.2016</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D5A58C-E5A4-4F13-A838-6A9BDFC80962}" type="slidenum">
              <a:rPr lang="nb-NO" smtClean="0"/>
              <a:t>‹nr.›</a:t>
            </a:fld>
            <a:endParaRPr lang="nb-NO"/>
          </a:p>
        </p:txBody>
      </p:sp>
    </p:spTree>
    <p:extLst>
      <p:ext uri="{BB962C8B-B14F-4D97-AF65-F5344CB8AC3E}">
        <p14:creationId xmlns:p14="http://schemas.microsoft.com/office/powerpoint/2010/main" val="1392249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34360B-B6AA-45B9-AEB2-42A144ABFED1}" type="datetimeFigureOut">
              <a:rPr lang="nb-NO" smtClean="0"/>
              <a:t>01.03.2016</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36335E-CD51-438E-96C5-ECFABC08BDFC}" type="slidenum">
              <a:rPr lang="nb-NO" smtClean="0"/>
              <a:t>‹nr.›</a:t>
            </a:fld>
            <a:endParaRPr lang="nb-NO"/>
          </a:p>
        </p:txBody>
      </p:sp>
    </p:spTree>
    <p:extLst>
      <p:ext uri="{BB962C8B-B14F-4D97-AF65-F5344CB8AC3E}">
        <p14:creationId xmlns:p14="http://schemas.microsoft.com/office/powerpoint/2010/main" val="58470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b-NO" dirty="0"/>
          </a:p>
        </p:txBody>
      </p:sp>
      <p:sp>
        <p:nvSpPr>
          <p:cNvPr id="4" name="Plassholder for lysbildenummer 3"/>
          <p:cNvSpPr>
            <a:spLocks noGrp="1"/>
          </p:cNvSpPr>
          <p:nvPr>
            <p:ph type="sldNum" sz="quarter" idx="10"/>
          </p:nvPr>
        </p:nvSpPr>
        <p:spPr/>
        <p:txBody>
          <a:bodyPr/>
          <a:lstStyle/>
          <a:p>
            <a:fld id="{6B36335E-CD51-438E-96C5-ECFABC08BDFC}" type="slidenum">
              <a:rPr lang="nb-NO" smtClean="0"/>
              <a:t>1</a:t>
            </a:fld>
            <a:endParaRPr lang="nb-NO"/>
          </a:p>
        </p:txBody>
      </p:sp>
    </p:spTree>
    <p:extLst>
      <p:ext uri="{BB962C8B-B14F-4D97-AF65-F5344CB8AC3E}">
        <p14:creationId xmlns:p14="http://schemas.microsoft.com/office/powerpoint/2010/main" val="2631785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baseline="0" dirty="0" err="1" smtClean="0"/>
              <a:t>Another</a:t>
            </a:r>
            <a:r>
              <a:rPr lang="nb-NO" baseline="0" dirty="0" smtClean="0"/>
              <a:t> </a:t>
            </a:r>
            <a:r>
              <a:rPr lang="nb-NO" baseline="0" dirty="0" err="1" smtClean="0"/>
              <a:t>strategy</a:t>
            </a:r>
            <a:r>
              <a:rPr lang="nb-NO" baseline="0" dirty="0" smtClean="0"/>
              <a:t> </a:t>
            </a:r>
            <a:r>
              <a:rPr lang="nb-NO" baseline="0" dirty="0" err="1" smtClean="0"/>
              <a:t>especially</a:t>
            </a:r>
            <a:r>
              <a:rPr lang="nb-NO" baseline="0" dirty="0" smtClean="0"/>
              <a:t> </a:t>
            </a:r>
            <a:r>
              <a:rPr lang="nb-NO" baseline="0" dirty="0" err="1" smtClean="0"/>
              <a:t>vocalized</a:t>
            </a:r>
            <a:r>
              <a:rPr lang="nb-NO" baseline="0" dirty="0" smtClean="0"/>
              <a:t> by </a:t>
            </a:r>
            <a:r>
              <a:rPr lang="nb-NO" baseline="0" dirty="0" err="1" smtClean="0"/>
              <a:t>one</a:t>
            </a:r>
            <a:r>
              <a:rPr lang="nb-NO" baseline="0" dirty="0" smtClean="0"/>
              <a:t> </a:t>
            </a:r>
            <a:r>
              <a:rPr lang="nb-NO" baseline="0" dirty="0" err="1" smtClean="0"/>
              <a:t>woman</a:t>
            </a:r>
            <a:r>
              <a:rPr lang="nb-NO" baseline="0" dirty="0" smtClean="0"/>
              <a:t> </a:t>
            </a:r>
            <a:r>
              <a:rPr lang="nb-NO" baseline="0" dirty="0" err="1" smtClean="0"/>
              <a:t>was</a:t>
            </a:r>
            <a:r>
              <a:rPr lang="nb-NO" baseline="0" dirty="0" smtClean="0"/>
              <a:t> to </a:t>
            </a:r>
            <a:r>
              <a:rPr lang="nb-NO" baseline="0" dirty="0" err="1" smtClean="0"/>
              <a:t>deliberatly</a:t>
            </a:r>
            <a:r>
              <a:rPr lang="nb-NO" baseline="0" dirty="0" smtClean="0"/>
              <a:t> </a:t>
            </a:r>
            <a:r>
              <a:rPr lang="nb-NO" baseline="0" dirty="0" err="1" smtClean="0"/>
              <a:t>allow</a:t>
            </a:r>
            <a:r>
              <a:rPr lang="nb-NO" baseline="0" dirty="0" smtClean="0"/>
              <a:t> </a:t>
            </a:r>
            <a:r>
              <a:rPr lang="nb-NO" baseline="0" dirty="0" err="1" smtClean="0"/>
              <a:t>herself</a:t>
            </a:r>
            <a:r>
              <a:rPr lang="nb-NO" baseline="0" dirty="0" smtClean="0"/>
              <a:t> to be </a:t>
            </a:r>
            <a:r>
              <a:rPr lang="nb-NO" baseline="0" dirty="0" err="1" smtClean="0"/>
              <a:t>focused</a:t>
            </a:r>
            <a:r>
              <a:rPr lang="nb-NO" baseline="0" dirty="0" smtClean="0"/>
              <a:t> </a:t>
            </a:r>
            <a:r>
              <a:rPr lang="nb-NO" baseline="0" dirty="0" err="1" smtClean="0"/>
              <a:t>on</a:t>
            </a:r>
            <a:r>
              <a:rPr lang="nb-NO" baseline="0" dirty="0" smtClean="0"/>
              <a:t> </a:t>
            </a:r>
            <a:r>
              <a:rPr lang="nb-NO" baseline="0" dirty="0" err="1" smtClean="0"/>
              <a:t>home</a:t>
            </a:r>
            <a:r>
              <a:rPr lang="nb-NO" baseline="0" dirty="0" smtClean="0"/>
              <a:t> </a:t>
            </a:r>
            <a:r>
              <a:rPr lang="nb-NO" baseline="0" dirty="0" err="1" smtClean="0"/>
              <a:t>life</a:t>
            </a:r>
            <a:r>
              <a:rPr lang="nb-NO" baseline="0" dirty="0" smtClean="0"/>
              <a:t>, </a:t>
            </a:r>
            <a:r>
              <a:rPr lang="nb-NO" baseline="0" dirty="0" err="1" smtClean="0"/>
              <a:t>even</a:t>
            </a:r>
            <a:r>
              <a:rPr lang="nb-NO" baseline="0" dirty="0" smtClean="0"/>
              <a:t> </a:t>
            </a:r>
            <a:r>
              <a:rPr lang="nb-NO" baseline="0" dirty="0" err="1" smtClean="0"/>
              <a:t>though</a:t>
            </a:r>
            <a:r>
              <a:rPr lang="nb-NO" baseline="0" dirty="0" smtClean="0"/>
              <a:t> </a:t>
            </a:r>
            <a:r>
              <a:rPr lang="nb-NO" baseline="0" dirty="0" err="1" smtClean="0"/>
              <a:t>things</a:t>
            </a:r>
            <a:r>
              <a:rPr lang="nb-NO" baseline="0" dirty="0" smtClean="0"/>
              <a:t> </a:t>
            </a:r>
            <a:r>
              <a:rPr lang="nb-NO" baseline="0" dirty="0" err="1" smtClean="0"/>
              <a:t>are</a:t>
            </a:r>
            <a:r>
              <a:rPr lang="nb-NO" baseline="0" dirty="0" smtClean="0"/>
              <a:t> </a:t>
            </a:r>
            <a:r>
              <a:rPr lang="nb-NO" baseline="0" dirty="0" err="1" smtClean="0"/>
              <a:t>much</a:t>
            </a:r>
            <a:r>
              <a:rPr lang="nb-NO" baseline="0" dirty="0" smtClean="0"/>
              <a:t> </a:t>
            </a:r>
            <a:r>
              <a:rPr lang="nb-NO" baseline="0" dirty="0" err="1" smtClean="0"/>
              <a:t>worse</a:t>
            </a:r>
            <a:r>
              <a:rPr lang="nb-NO" baseline="0" dirty="0" smtClean="0"/>
              <a:t> in Afghanistan.</a:t>
            </a:r>
          </a:p>
          <a:p>
            <a:pPr marL="171450" indent="-171450">
              <a:buFontTx/>
              <a:buChar char="-"/>
            </a:pPr>
            <a:r>
              <a:rPr lang="nb-NO" baseline="0" dirty="0" err="1" smtClean="0"/>
              <a:t>Important</a:t>
            </a:r>
            <a:r>
              <a:rPr lang="nb-NO" baseline="0" dirty="0" smtClean="0"/>
              <a:t> for her not </a:t>
            </a:r>
            <a:r>
              <a:rPr lang="nb-NO" baseline="0" dirty="0" err="1" smtClean="0"/>
              <a:t>having</a:t>
            </a:r>
            <a:r>
              <a:rPr lang="nb-NO" baseline="0" dirty="0" smtClean="0"/>
              <a:t> to </a:t>
            </a:r>
            <a:r>
              <a:rPr lang="nb-NO" baseline="0" dirty="0" err="1" smtClean="0"/>
              <a:t>compete</a:t>
            </a:r>
            <a:r>
              <a:rPr lang="nb-NO" baseline="0" dirty="0" smtClean="0"/>
              <a:t> </a:t>
            </a:r>
            <a:r>
              <a:rPr lang="nb-NO" baseline="0" dirty="0" err="1" smtClean="0"/>
              <a:t>with</a:t>
            </a:r>
            <a:r>
              <a:rPr lang="nb-NO" baseline="0" dirty="0" smtClean="0"/>
              <a:t> </a:t>
            </a:r>
            <a:r>
              <a:rPr lang="nb-NO" baseline="0" dirty="0" err="1" smtClean="0"/>
              <a:t>that</a:t>
            </a:r>
            <a:r>
              <a:rPr lang="nb-NO" baseline="0" dirty="0" smtClean="0"/>
              <a:t> </a:t>
            </a:r>
            <a:r>
              <a:rPr lang="nb-NO" baseline="0" dirty="0" err="1" smtClean="0"/>
              <a:t>domain</a:t>
            </a:r>
            <a:r>
              <a:rPr lang="nb-NO" baseline="0" dirty="0" smtClean="0"/>
              <a:t> </a:t>
            </a:r>
          </a:p>
          <a:p>
            <a:pPr marL="171450" indent="-171450">
              <a:buFontTx/>
              <a:buChar char="-"/>
            </a:pPr>
            <a:r>
              <a:rPr lang="nb-NO" baseline="0" dirty="0" err="1" smtClean="0"/>
              <a:t>Very</a:t>
            </a:r>
            <a:r>
              <a:rPr lang="nb-NO" baseline="0" dirty="0" smtClean="0"/>
              <a:t> </a:t>
            </a:r>
            <a:r>
              <a:rPr lang="nb-NO" baseline="0" dirty="0" err="1" smtClean="0"/>
              <a:t>eplicit</a:t>
            </a:r>
            <a:r>
              <a:rPr lang="nb-NO" baseline="0" dirty="0" smtClean="0"/>
              <a:t> </a:t>
            </a:r>
            <a:r>
              <a:rPr lang="nb-NO" baseline="0" dirty="0" err="1" smtClean="0"/>
              <a:t>about</a:t>
            </a:r>
            <a:r>
              <a:rPr lang="nb-NO" baseline="0" dirty="0" smtClean="0"/>
              <a:t> </a:t>
            </a:r>
            <a:r>
              <a:rPr lang="nb-NO" baseline="0" dirty="0" err="1" smtClean="0"/>
              <a:t>the</a:t>
            </a:r>
            <a:r>
              <a:rPr lang="nb-NO" baseline="0" dirty="0" smtClean="0"/>
              <a:t> </a:t>
            </a:r>
            <a:r>
              <a:rPr lang="nb-NO" baseline="0" dirty="0" err="1" smtClean="0"/>
              <a:t>importance</a:t>
            </a:r>
            <a:r>
              <a:rPr lang="nb-NO" baseline="0" dirty="0" smtClean="0"/>
              <a:t> </a:t>
            </a:r>
            <a:r>
              <a:rPr lang="nb-NO" baseline="0" dirty="0" err="1" smtClean="0"/>
              <a:t>of</a:t>
            </a:r>
            <a:r>
              <a:rPr lang="nb-NO" baseline="0" dirty="0" smtClean="0"/>
              <a:t> </a:t>
            </a:r>
            <a:r>
              <a:rPr lang="nb-NO" baseline="0" dirty="0" err="1" smtClean="0"/>
              <a:t>treating</a:t>
            </a:r>
            <a:r>
              <a:rPr lang="nb-NO" baseline="0" dirty="0" smtClean="0"/>
              <a:t> </a:t>
            </a:r>
            <a:r>
              <a:rPr lang="nb-NO" baseline="0" dirty="0" err="1" smtClean="0"/>
              <a:t>the</a:t>
            </a:r>
            <a:r>
              <a:rPr lang="nb-NO" baseline="0" dirty="0" smtClean="0"/>
              <a:t> </a:t>
            </a:r>
            <a:r>
              <a:rPr lang="nb-NO" baseline="0" dirty="0" err="1" smtClean="0"/>
              <a:t>two</a:t>
            </a:r>
            <a:r>
              <a:rPr lang="nb-NO" baseline="0" dirty="0" smtClean="0"/>
              <a:t> </a:t>
            </a:r>
            <a:r>
              <a:rPr lang="nb-NO" baseline="0" dirty="0" err="1" smtClean="0"/>
              <a:t>spheres</a:t>
            </a:r>
            <a:r>
              <a:rPr lang="nb-NO" baseline="0" dirty="0" smtClean="0"/>
              <a:t> </a:t>
            </a:r>
            <a:r>
              <a:rPr lang="nb-NO" baseline="0" dirty="0" err="1" smtClean="0"/>
              <a:t>seperatly</a:t>
            </a:r>
            <a:endParaRPr lang="nb-NO" baseline="0" dirty="0" smtClean="0"/>
          </a:p>
          <a:p>
            <a:pPr marL="0" indent="0">
              <a:buFontTx/>
              <a:buNone/>
            </a:pPr>
            <a:r>
              <a:rPr lang="nb-NO" baseline="0" dirty="0" smtClean="0"/>
              <a:t>QUOTE</a:t>
            </a:r>
          </a:p>
          <a:p>
            <a:pPr marL="0" indent="0">
              <a:buFontTx/>
              <a:buNone/>
            </a:pPr>
            <a:endParaRPr lang="nb-NO" baseline="0" dirty="0" smtClean="0"/>
          </a:p>
          <a:p>
            <a:pPr marL="171450" indent="-171450">
              <a:buFont typeface="Arial" panose="020B0604020202020204" pitchFamily="34" charset="0"/>
              <a:buChar char="•"/>
            </a:pPr>
            <a:r>
              <a:rPr lang="nb-NO" baseline="0" dirty="0" err="1" smtClean="0"/>
              <a:t>Interesting</a:t>
            </a:r>
            <a:r>
              <a:rPr lang="nb-NO" baseline="0" dirty="0" smtClean="0"/>
              <a:t> is </a:t>
            </a:r>
            <a:r>
              <a:rPr lang="nb-NO" baseline="0" dirty="0" err="1" smtClean="0"/>
              <a:t>that</a:t>
            </a:r>
            <a:r>
              <a:rPr lang="nb-NO" baseline="0" dirty="0" smtClean="0"/>
              <a:t> </a:t>
            </a:r>
            <a:r>
              <a:rPr lang="nb-NO" baseline="0" dirty="0" err="1" smtClean="0"/>
              <a:t>what</a:t>
            </a:r>
            <a:r>
              <a:rPr lang="nb-NO" baseline="0" dirty="0" smtClean="0"/>
              <a:t> </a:t>
            </a:r>
            <a:r>
              <a:rPr lang="nb-NO" baseline="0" dirty="0" err="1" smtClean="0"/>
              <a:t>appeard</a:t>
            </a:r>
            <a:r>
              <a:rPr lang="nb-NO" baseline="0" dirty="0" smtClean="0"/>
              <a:t> to be </a:t>
            </a:r>
            <a:r>
              <a:rPr lang="nb-NO" baseline="0" dirty="0" err="1" smtClean="0"/>
              <a:t>the</a:t>
            </a:r>
            <a:r>
              <a:rPr lang="nb-NO" baseline="0" dirty="0" smtClean="0"/>
              <a:t> most </a:t>
            </a:r>
            <a:r>
              <a:rPr lang="nb-NO" baseline="0" dirty="0" err="1" smtClean="0"/>
              <a:t>difficult</a:t>
            </a:r>
            <a:r>
              <a:rPr lang="nb-NO" baseline="0" dirty="0" smtClean="0"/>
              <a:t> to </a:t>
            </a:r>
            <a:r>
              <a:rPr lang="nb-NO" baseline="0" dirty="0" err="1" smtClean="0"/>
              <a:t>deal</a:t>
            </a:r>
            <a:r>
              <a:rPr lang="nb-NO" baseline="0" dirty="0" smtClean="0"/>
              <a:t> </a:t>
            </a:r>
            <a:r>
              <a:rPr lang="nb-NO" baseline="0" dirty="0" err="1" smtClean="0"/>
              <a:t>with</a:t>
            </a:r>
            <a:r>
              <a:rPr lang="nb-NO" baseline="0" dirty="0" smtClean="0"/>
              <a:t> during </a:t>
            </a:r>
            <a:r>
              <a:rPr lang="nb-NO" baseline="0" dirty="0" err="1" smtClean="0"/>
              <a:t>the</a:t>
            </a:r>
            <a:r>
              <a:rPr lang="nb-NO" baseline="0" dirty="0" smtClean="0"/>
              <a:t> </a:t>
            </a:r>
            <a:r>
              <a:rPr lang="nb-NO" baseline="0" dirty="0" err="1" smtClean="0"/>
              <a:t>deployment</a:t>
            </a:r>
            <a:r>
              <a:rPr lang="nb-NO" baseline="0" dirty="0" smtClean="0"/>
              <a:t> </a:t>
            </a:r>
            <a:r>
              <a:rPr lang="nb-NO" baseline="0" dirty="0" err="1" smtClean="0"/>
              <a:t>were</a:t>
            </a:r>
            <a:r>
              <a:rPr lang="nb-NO" baseline="0" dirty="0" smtClean="0"/>
              <a:t> </a:t>
            </a:r>
            <a:r>
              <a:rPr lang="nb-NO" baseline="0" dirty="0" err="1" smtClean="0"/>
              <a:t>the</a:t>
            </a:r>
            <a:r>
              <a:rPr lang="nb-NO" baseline="0" dirty="0" smtClean="0"/>
              <a:t> times </a:t>
            </a:r>
            <a:r>
              <a:rPr lang="nb-NO" baseline="0" dirty="0" err="1" smtClean="0"/>
              <a:t>when</a:t>
            </a:r>
            <a:r>
              <a:rPr lang="nb-NO" baseline="0" dirty="0" smtClean="0"/>
              <a:t> </a:t>
            </a:r>
            <a:r>
              <a:rPr lang="nb-NO" baseline="0" dirty="0" err="1" smtClean="0"/>
              <a:t>the</a:t>
            </a:r>
            <a:r>
              <a:rPr lang="nb-NO" baseline="0" dirty="0" smtClean="0"/>
              <a:t> </a:t>
            </a:r>
            <a:r>
              <a:rPr lang="nb-NO" baseline="0" dirty="0" err="1" smtClean="0"/>
              <a:t>two</a:t>
            </a:r>
            <a:r>
              <a:rPr lang="nb-NO" baseline="0" dirty="0" smtClean="0"/>
              <a:t> </a:t>
            </a:r>
            <a:r>
              <a:rPr lang="nb-NO" baseline="0" dirty="0" err="1" smtClean="0"/>
              <a:t>spheres</a:t>
            </a:r>
            <a:r>
              <a:rPr lang="nb-NO" baseline="0" dirty="0" smtClean="0"/>
              <a:t> </a:t>
            </a:r>
            <a:r>
              <a:rPr lang="nb-NO" baseline="0" dirty="0" err="1" smtClean="0"/>
              <a:t>overlaped</a:t>
            </a:r>
            <a:r>
              <a:rPr lang="nb-NO" baseline="0" dirty="0" smtClean="0"/>
              <a:t>, </a:t>
            </a:r>
            <a:r>
              <a:rPr lang="nb-NO" baseline="0" dirty="0" err="1" smtClean="0"/>
              <a:t>which</a:t>
            </a:r>
            <a:r>
              <a:rPr lang="nb-NO" baseline="0" dirty="0" smtClean="0"/>
              <a:t> </a:t>
            </a:r>
            <a:r>
              <a:rPr lang="nb-NO" baseline="0" dirty="0" err="1" smtClean="0"/>
              <a:t>created</a:t>
            </a:r>
            <a:r>
              <a:rPr lang="nb-NO" baseline="0" dirty="0" smtClean="0"/>
              <a:t> a </a:t>
            </a:r>
            <a:r>
              <a:rPr lang="nb-NO" baseline="0" dirty="0" err="1" smtClean="0"/>
              <a:t>state</a:t>
            </a:r>
            <a:r>
              <a:rPr lang="nb-NO" baseline="0" dirty="0" smtClean="0"/>
              <a:t> </a:t>
            </a:r>
            <a:r>
              <a:rPr lang="nb-NO" baseline="0" dirty="0" err="1" smtClean="0"/>
              <a:t>of</a:t>
            </a:r>
            <a:r>
              <a:rPr lang="nb-NO" baseline="0" dirty="0" smtClean="0"/>
              <a:t> </a:t>
            </a:r>
            <a:r>
              <a:rPr lang="nb-NO" baseline="0" dirty="0" err="1" smtClean="0"/>
              <a:t>limbo</a:t>
            </a:r>
            <a:r>
              <a:rPr lang="nb-NO" baseline="0" dirty="0" smtClean="0"/>
              <a:t> </a:t>
            </a:r>
          </a:p>
          <a:p>
            <a:pPr marL="171450" indent="-171450">
              <a:buFontTx/>
              <a:buChar char="-"/>
            </a:pPr>
            <a:r>
              <a:rPr lang="nb-NO" baseline="0" dirty="0" err="1" smtClean="0"/>
              <a:t>Preparing</a:t>
            </a:r>
            <a:r>
              <a:rPr lang="nb-NO" baseline="0" dirty="0" smtClean="0"/>
              <a:t> for </a:t>
            </a:r>
            <a:r>
              <a:rPr lang="nb-NO" baseline="0" dirty="0" err="1" smtClean="0"/>
              <a:t>the</a:t>
            </a:r>
            <a:r>
              <a:rPr lang="nb-NO" baseline="0" dirty="0" smtClean="0"/>
              <a:t> </a:t>
            </a:r>
            <a:r>
              <a:rPr lang="nb-NO" baseline="0" dirty="0" err="1" smtClean="0"/>
              <a:t>upcomming</a:t>
            </a:r>
            <a:r>
              <a:rPr lang="nb-NO" baseline="0" dirty="0" smtClean="0"/>
              <a:t> </a:t>
            </a:r>
            <a:r>
              <a:rPr lang="nb-NO" baseline="0" dirty="0" err="1" smtClean="0"/>
              <a:t>tour</a:t>
            </a:r>
            <a:r>
              <a:rPr lang="nb-NO" baseline="0" dirty="0" smtClean="0"/>
              <a:t> - </a:t>
            </a:r>
            <a:r>
              <a:rPr lang="nb-NO" baseline="0" dirty="0" err="1" smtClean="0"/>
              <a:t>away</a:t>
            </a:r>
            <a:r>
              <a:rPr lang="nb-NO" baseline="0" dirty="0" smtClean="0"/>
              <a:t> a lot, </a:t>
            </a:r>
            <a:r>
              <a:rPr lang="nb-NO" baseline="0" dirty="0" err="1" smtClean="0"/>
              <a:t>but</a:t>
            </a:r>
            <a:r>
              <a:rPr lang="nb-NO" baseline="0" dirty="0" smtClean="0"/>
              <a:t> </a:t>
            </a:r>
            <a:r>
              <a:rPr lang="nb-NO" baseline="0" dirty="0" err="1" smtClean="0"/>
              <a:t>had</a:t>
            </a:r>
            <a:r>
              <a:rPr lang="nb-NO" baseline="0" dirty="0" smtClean="0"/>
              <a:t> not </a:t>
            </a:r>
            <a:r>
              <a:rPr lang="nb-NO" baseline="0" dirty="0" err="1" smtClean="0"/>
              <a:t>officially</a:t>
            </a:r>
            <a:r>
              <a:rPr lang="nb-NO" baseline="0" dirty="0" smtClean="0"/>
              <a:t> </a:t>
            </a:r>
            <a:r>
              <a:rPr lang="nb-NO" baseline="0" dirty="0" err="1" smtClean="0"/>
              <a:t>left</a:t>
            </a:r>
            <a:r>
              <a:rPr lang="nb-NO" baseline="0" dirty="0" smtClean="0"/>
              <a:t> - </a:t>
            </a:r>
            <a:r>
              <a:rPr lang="nb-NO" baseline="0" dirty="0" err="1" smtClean="0"/>
              <a:t>their</a:t>
            </a:r>
            <a:r>
              <a:rPr lang="nb-NO" baseline="0" dirty="0" smtClean="0"/>
              <a:t> </a:t>
            </a:r>
            <a:r>
              <a:rPr lang="nb-NO" baseline="0" dirty="0" err="1" smtClean="0"/>
              <a:t>mind</a:t>
            </a:r>
            <a:r>
              <a:rPr lang="nb-NO" baseline="0" dirty="0" smtClean="0"/>
              <a:t> </a:t>
            </a:r>
            <a:r>
              <a:rPr lang="nb-NO" baseline="0" dirty="0" err="1" smtClean="0"/>
              <a:t>was</a:t>
            </a:r>
            <a:r>
              <a:rPr lang="nb-NO" baseline="0" dirty="0" smtClean="0"/>
              <a:t> </a:t>
            </a:r>
            <a:r>
              <a:rPr lang="nb-NO" baseline="0" dirty="0" err="1" smtClean="0"/>
              <a:t>already</a:t>
            </a:r>
            <a:r>
              <a:rPr lang="nb-NO" baseline="0" dirty="0" smtClean="0"/>
              <a:t> in Afghanistan</a:t>
            </a:r>
          </a:p>
          <a:p>
            <a:pPr marL="171450" indent="-171450">
              <a:buFontTx/>
              <a:buChar char="-"/>
            </a:pPr>
            <a:r>
              <a:rPr lang="nb-NO" baseline="0" dirty="0" err="1" smtClean="0"/>
              <a:t>Leave</a:t>
            </a:r>
            <a:r>
              <a:rPr lang="nb-NO" baseline="0" dirty="0" smtClean="0"/>
              <a:t> </a:t>
            </a:r>
            <a:r>
              <a:rPr lang="nb-NO" baseline="0" dirty="0" err="1" smtClean="0"/>
              <a:t>periods</a:t>
            </a:r>
            <a:r>
              <a:rPr lang="nb-NO" baseline="0" dirty="0" smtClean="0"/>
              <a:t>, </a:t>
            </a:r>
            <a:r>
              <a:rPr lang="nb-NO" baseline="0" dirty="0" err="1" smtClean="0"/>
              <a:t>when</a:t>
            </a:r>
            <a:r>
              <a:rPr lang="nb-NO" baseline="0" dirty="0" smtClean="0"/>
              <a:t> </a:t>
            </a:r>
            <a:r>
              <a:rPr lang="nb-NO" baseline="0" dirty="0" err="1" smtClean="0"/>
              <a:t>they</a:t>
            </a:r>
            <a:r>
              <a:rPr lang="nb-NO" baseline="0" dirty="0" smtClean="0"/>
              <a:t> </a:t>
            </a:r>
            <a:r>
              <a:rPr lang="nb-NO" baseline="0" dirty="0" err="1" smtClean="0"/>
              <a:t>are</a:t>
            </a:r>
            <a:r>
              <a:rPr lang="nb-NO" baseline="0" dirty="0" smtClean="0"/>
              <a:t> </a:t>
            </a:r>
            <a:r>
              <a:rPr lang="nb-NO" baseline="0" dirty="0" err="1" smtClean="0"/>
              <a:t>home</a:t>
            </a:r>
            <a:r>
              <a:rPr lang="nb-NO" baseline="0" dirty="0" smtClean="0"/>
              <a:t> for </a:t>
            </a:r>
            <a:r>
              <a:rPr lang="nb-NO" baseline="0" dirty="0" err="1" smtClean="0"/>
              <a:t>two</a:t>
            </a:r>
            <a:r>
              <a:rPr lang="nb-NO" baseline="0" dirty="0" smtClean="0"/>
              <a:t> </a:t>
            </a:r>
            <a:r>
              <a:rPr lang="nb-NO" baseline="0" dirty="0" err="1" smtClean="0"/>
              <a:t>weeks</a:t>
            </a:r>
            <a:r>
              <a:rPr lang="nb-NO" baseline="0" dirty="0" smtClean="0"/>
              <a:t>. «</a:t>
            </a:r>
            <a:r>
              <a:rPr lang="nb-NO" baseline="0" dirty="0" err="1" smtClean="0"/>
              <a:t>They</a:t>
            </a:r>
            <a:r>
              <a:rPr lang="nb-NO" baseline="0" dirty="0" smtClean="0"/>
              <a:t> </a:t>
            </a:r>
            <a:r>
              <a:rPr lang="nb-NO" baseline="0" dirty="0" err="1" smtClean="0"/>
              <a:t>could</a:t>
            </a:r>
            <a:r>
              <a:rPr lang="nb-NO" baseline="0" dirty="0" smtClean="0"/>
              <a:t> </a:t>
            </a:r>
            <a:r>
              <a:rPr lang="nb-NO" baseline="0" dirty="0" err="1" smtClean="0"/>
              <a:t>almost</a:t>
            </a:r>
            <a:r>
              <a:rPr lang="nb-NO" baseline="0" dirty="0" smtClean="0"/>
              <a:t> have </a:t>
            </a:r>
            <a:r>
              <a:rPr lang="nb-NO" baseline="0" dirty="0" err="1" smtClean="0"/>
              <a:t>skipped</a:t>
            </a:r>
            <a:r>
              <a:rPr lang="nb-NO" baseline="0" dirty="0" smtClean="0"/>
              <a:t> </a:t>
            </a:r>
            <a:r>
              <a:rPr lang="nb-NO" baseline="0" dirty="0" err="1" smtClean="0"/>
              <a:t>that</a:t>
            </a:r>
            <a:r>
              <a:rPr lang="nb-NO" baseline="0" dirty="0" smtClean="0"/>
              <a:t> </a:t>
            </a:r>
            <a:r>
              <a:rPr lang="nb-NO" baseline="0" dirty="0" err="1" smtClean="0"/>
              <a:t>leave</a:t>
            </a:r>
            <a:r>
              <a:rPr lang="nb-NO" baseline="0" dirty="0" smtClean="0"/>
              <a:t> </a:t>
            </a:r>
            <a:r>
              <a:rPr lang="nb-NO" baseline="0" dirty="0" err="1" smtClean="0"/>
              <a:t>period</a:t>
            </a:r>
            <a:r>
              <a:rPr lang="nb-NO" baseline="0" dirty="0" smtClean="0"/>
              <a:t>. </a:t>
            </a:r>
            <a:r>
              <a:rPr lang="nb-NO" baseline="0" dirty="0" err="1" smtClean="0"/>
              <a:t>You</a:t>
            </a:r>
            <a:r>
              <a:rPr lang="nb-NO" baseline="0" dirty="0" smtClean="0"/>
              <a:t> do </a:t>
            </a:r>
            <a:r>
              <a:rPr lang="nb-NO" baseline="0" dirty="0" err="1" smtClean="0"/>
              <a:t>anticipate</a:t>
            </a:r>
            <a:r>
              <a:rPr lang="nb-NO" baseline="0" dirty="0" smtClean="0"/>
              <a:t> </a:t>
            </a:r>
            <a:r>
              <a:rPr lang="nb-NO" baseline="0" dirty="0" err="1" smtClean="0"/>
              <a:t>that</a:t>
            </a:r>
            <a:r>
              <a:rPr lang="nb-NO" baseline="0" dirty="0" smtClean="0"/>
              <a:t> in </a:t>
            </a:r>
            <a:r>
              <a:rPr lang="nb-NO" baseline="0" dirty="0" err="1" smtClean="0"/>
              <a:t>two</a:t>
            </a:r>
            <a:r>
              <a:rPr lang="nb-NO" baseline="0" dirty="0" smtClean="0"/>
              <a:t> </a:t>
            </a:r>
            <a:r>
              <a:rPr lang="nb-NO" baseline="0" dirty="0" err="1" smtClean="0"/>
              <a:t>months</a:t>
            </a:r>
            <a:r>
              <a:rPr lang="nb-NO" baseline="0" dirty="0" smtClean="0"/>
              <a:t> </a:t>
            </a:r>
            <a:r>
              <a:rPr lang="nb-NO" baseline="0" dirty="0" err="1" smtClean="0"/>
              <a:t>he</a:t>
            </a:r>
            <a:r>
              <a:rPr lang="nb-NO" baseline="0" dirty="0" smtClean="0"/>
              <a:t> </a:t>
            </a:r>
            <a:r>
              <a:rPr lang="nb-NO" baseline="0" dirty="0" err="1" smtClean="0"/>
              <a:t>will</a:t>
            </a:r>
            <a:r>
              <a:rPr lang="nb-NO" baseline="0" dirty="0" smtClean="0"/>
              <a:t> be back, </a:t>
            </a:r>
            <a:r>
              <a:rPr lang="nb-NO" baseline="0" dirty="0" err="1" smtClean="0"/>
              <a:t>but</a:t>
            </a:r>
            <a:r>
              <a:rPr lang="nb-NO" baseline="0" dirty="0" smtClean="0"/>
              <a:t> </a:t>
            </a:r>
            <a:r>
              <a:rPr lang="nb-NO" baseline="0" dirty="0" err="1" smtClean="0"/>
              <a:t>its</a:t>
            </a:r>
            <a:r>
              <a:rPr lang="nb-NO" baseline="0" dirty="0" smtClean="0"/>
              <a:t> not </a:t>
            </a:r>
            <a:r>
              <a:rPr lang="nb-NO" baseline="0" dirty="0" err="1" smtClean="0"/>
              <a:t>really</a:t>
            </a:r>
            <a:r>
              <a:rPr lang="nb-NO" baseline="0" dirty="0" smtClean="0"/>
              <a:t> </a:t>
            </a:r>
            <a:r>
              <a:rPr lang="nb-NO" baseline="0" dirty="0" err="1" smtClean="0"/>
              <a:t>anything</a:t>
            </a:r>
            <a:r>
              <a:rPr lang="nb-NO" baseline="0" dirty="0" smtClean="0"/>
              <a:t> to </a:t>
            </a:r>
            <a:r>
              <a:rPr lang="nb-NO" baseline="0" dirty="0" err="1" smtClean="0"/>
              <a:t>look</a:t>
            </a:r>
            <a:r>
              <a:rPr lang="nb-NO" baseline="0" dirty="0" smtClean="0"/>
              <a:t> </a:t>
            </a:r>
            <a:r>
              <a:rPr lang="nb-NO" baseline="0" dirty="0" err="1" smtClean="0"/>
              <a:t>foreward</a:t>
            </a:r>
            <a:r>
              <a:rPr lang="nb-NO" baseline="0" dirty="0" smtClean="0"/>
              <a:t> to»</a:t>
            </a:r>
          </a:p>
          <a:p>
            <a:pPr marL="0" indent="0">
              <a:buFontTx/>
              <a:buNone/>
            </a:pPr>
            <a:r>
              <a:rPr lang="nb-NO" baseline="0" dirty="0" err="1" smtClean="0"/>
              <a:t>interuption</a:t>
            </a:r>
            <a:r>
              <a:rPr lang="nb-NO" baseline="0" dirty="0" smtClean="0"/>
              <a:t> </a:t>
            </a:r>
            <a:r>
              <a:rPr lang="nb-NO" baseline="0" dirty="0" err="1" smtClean="0"/>
              <a:t>of</a:t>
            </a:r>
            <a:r>
              <a:rPr lang="nb-NO" baseline="0" dirty="0" smtClean="0"/>
              <a:t> </a:t>
            </a:r>
            <a:r>
              <a:rPr lang="nb-NO" baseline="0" dirty="0" err="1" smtClean="0"/>
              <a:t>their</a:t>
            </a:r>
            <a:r>
              <a:rPr lang="nb-NO" baseline="0" dirty="0" smtClean="0"/>
              <a:t> </a:t>
            </a:r>
            <a:r>
              <a:rPr lang="nb-NO" baseline="0" dirty="0" err="1" smtClean="0"/>
              <a:t>home</a:t>
            </a:r>
            <a:r>
              <a:rPr lang="nb-NO" baseline="0" dirty="0" smtClean="0"/>
              <a:t> </a:t>
            </a:r>
            <a:r>
              <a:rPr lang="nb-NO" baseline="0" dirty="0" err="1" smtClean="0"/>
              <a:t>sphere</a:t>
            </a:r>
            <a:r>
              <a:rPr lang="nb-NO" baseline="0" dirty="0" smtClean="0"/>
              <a:t> </a:t>
            </a:r>
          </a:p>
          <a:p>
            <a:pPr marL="171450" indent="-171450">
              <a:buFontTx/>
              <a:buChar char="-"/>
            </a:pPr>
            <a:r>
              <a:rPr lang="nb-NO" baseline="0" dirty="0" err="1" smtClean="0"/>
              <a:t>Debriefing</a:t>
            </a:r>
            <a:r>
              <a:rPr lang="nb-NO" baseline="0" dirty="0" smtClean="0"/>
              <a:t> - spend </a:t>
            </a:r>
            <a:r>
              <a:rPr lang="nb-NO" baseline="0" dirty="0" err="1" smtClean="0"/>
              <a:t>three</a:t>
            </a:r>
            <a:r>
              <a:rPr lang="nb-NO" baseline="0" dirty="0" smtClean="0"/>
              <a:t> </a:t>
            </a:r>
            <a:r>
              <a:rPr lang="nb-NO" baseline="0" dirty="0" err="1" smtClean="0"/>
              <a:t>days</a:t>
            </a:r>
            <a:r>
              <a:rPr lang="nb-NO" baseline="0" dirty="0" smtClean="0"/>
              <a:t> at a hotell to </a:t>
            </a:r>
            <a:r>
              <a:rPr lang="nb-NO" baseline="0" dirty="0" err="1" smtClean="0"/>
              <a:t>debrief</a:t>
            </a:r>
            <a:r>
              <a:rPr lang="nb-NO" baseline="0" dirty="0" smtClean="0"/>
              <a:t> </a:t>
            </a:r>
            <a:r>
              <a:rPr lang="nb-NO" baseline="0" dirty="0" err="1" smtClean="0"/>
              <a:t>before</a:t>
            </a:r>
            <a:r>
              <a:rPr lang="nb-NO" baseline="0" dirty="0" smtClean="0"/>
              <a:t> landing in Norway – </a:t>
            </a:r>
            <a:r>
              <a:rPr lang="nb-NO" baseline="0" dirty="0" err="1" smtClean="0"/>
              <a:t>knew</a:t>
            </a:r>
            <a:r>
              <a:rPr lang="nb-NO" baseline="0" dirty="0" smtClean="0"/>
              <a:t> </a:t>
            </a:r>
            <a:r>
              <a:rPr lang="nb-NO" baseline="0" dirty="0" err="1" smtClean="0"/>
              <a:t>they</a:t>
            </a:r>
            <a:r>
              <a:rPr lang="nb-NO" baseline="0" dirty="0" smtClean="0"/>
              <a:t> </a:t>
            </a:r>
            <a:r>
              <a:rPr lang="nb-NO" baseline="0" dirty="0" err="1" smtClean="0"/>
              <a:t>had</a:t>
            </a:r>
            <a:r>
              <a:rPr lang="nb-NO" baseline="0" dirty="0" smtClean="0"/>
              <a:t> </a:t>
            </a:r>
            <a:r>
              <a:rPr lang="nb-NO" baseline="0" dirty="0" err="1" smtClean="0"/>
              <a:t>left</a:t>
            </a:r>
            <a:r>
              <a:rPr lang="nb-NO" baseline="0" dirty="0" smtClean="0"/>
              <a:t> Afghanistan, </a:t>
            </a:r>
            <a:r>
              <a:rPr lang="nb-NO" baseline="0" dirty="0" err="1" smtClean="0"/>
              <a:t>but</a:t>
            </a:r>
            <a:r>
              <a:rPr lang="nb-NO" baseline="0" dirty="0" smtClean="0"/>
              <a:t> not </a:t>
            </a:r>
            <a:r>
              <a:rPr lang="nb-NO" baseline="0" dirty="0" err="1" smtClean="0"/>
              <a:t>home</a:t>
            </a:r>
            <a:r>
              <a:rPr lang="nb-NO" baseline="0" dirty="0" smtClean="0"/>
              <a:t> </a:t>
            </a:r>
            <a:r>
              <a:rPr lang="nb-NO" baseline="0" dirty="0" err="1" smtClean="0"/>
              <a:t>yet</a:t>
            </a:r>
            <a:endParaRPr lang="nb-NO" baseline="0" dirty="0" smtClean="0"/>
          </a:p>
          <a:p>
            <a:endParaRPr lang="nb-NO" dirty="0"/>
          </a:p>
        </p:txBody>
      </p:sp>
      <p:sp>
        <p:nvSpPr>
          <p:cNvPr id="4" name="Plassholder for lysbildenummer 3"/>
          <p:cNvSpPr>
            <a:spLocks noGrp="1"/>
          </p:cNvSpPr>
          <p:nvPr>
            <p:ph type="sldNum" sz="quarter" idx="10"/>
          </p:nvPr>
        </p:nvSpPr>
        <p:spPr/>
        <p:txBody>
          <a:bodyPr/>
          <a:lstStyle/>
          <a:p>
            <a:fld id="{6B36335E-CD51-438E-96C5-ECFABC08BDFC}" type="slidenum">
              <a:rPr lang="nb-NO" smtClean="0"/>
              <a:t>10</a:t>
            </a:fld>
            <a:endParaRPr lang="nb-NO"/>
          </a:p>
        </p:txBody>
      </p:sp>
    </p:spTree>
    <p:extLst>
      <p:ext uri="{BB962C8B-B14F-4D97-AF65-F5344CB8AC3E}">
        <p14:creationId xmlns:p14="http://schemas.microsoft.com/office/powerpoint/2010/main" val="3286611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Even </a:t>
            </a:r>
            <a:r>
              <a:rPr lang="nb-NO" dirty="0" err="1" smtClean="0"/>
              <a:t>though</a:t>
            </a:r>
            <a:r>
              <a:rPr lang="nb-NO" dirty="0" smtClean="0"/>
              <a:t> </a:t>
            </a:r>
            <a:r>
              <a:rPr lang="nb-NO" dirty="0" err="1" smtClean="0"/>
              <a:t>the</a:t>
            </a:r>
            <a:r>
              <a:rPr lang="nb-NO" dirty="0" smtClean="0"/>
              <a:t> </a:t>
            </a:r>
            <a:r>
              <a:rPr lang="nb-NO" dirty="0" err="1" smtClean="0"/>
              <a:t>women</a:t>
            </a:r>
            <a:r>
              <a:rPr lang="nb-NO" dirty="0" smtClean="0"/>
              <a:t> </a:t>
            </a:r>
            <a:r>
              <a:rPr lang="nb-NO" dirty="0" err="1" smtClean="0"/>
              <a:t>told</a:t>
            </a:r>
            <a:r>
              <a:rPr lang="nb-NO" dirty="0" smtClean="0"/>
              <a:t> </a:t>
            </a:r>
            <a:r>
              <a:rPr lang="nb-NO" dirty="0" err="1" smtClean="0"/>
              <a:t>stories</a:t>
            </a:r>
            <a:r>
              <a:rPr lang="nb-NO" dirty="0" smtClean="0"/>
              <a:t> </a:t>
            </a:r>
            <a:r>
              <a:rPr lang="nb-NO" dirty="0" err="1" smtClean="0"/>
              <a:t>about</a:t>
            </a:r>
            <a:r>
              <a:rPr lang="nb-NO" dirty="0" smtClean="0"/>
              <a:t> </a:t>
            </a:r>
            <a:r>
              <a:rPr lang="nb-NO" dirty="0" err="1" smtClean="0"/>
              <a:t>maintaining</a:t>
            </a:r>
            <a:r>
              <a:rPr lang="nb-NO" dirty="0" smtClean="0"/>
              <a:t> a </a:t>
            </a:r>
            <a:r>
              <a:rPr lang="nb-NO" dirty="0" err="1" smtClean="0"/>
              <a:t>distance</a:t>
            </a:r>
            <a:r>
              <a:rPr lang="nb-NO" baseline="0" dirty="0" smtClean="0"/>
              <a:t> to </a:t>
            </a:r>
            <a:r>
              <a:rPr lang="nb-NO" baseline="0" dirty="0" err="1" smtClean="0"/>
              <a:t>the</a:t>
            </a:r>
            <a:r>
              <a:rPr lang="nb-NO" baseline="0" dirty="0" smtClean="0"/>
              <a:t> </a:t>
            </a:r>
            <a:r>
              <a:rPr lang="nb-NO" baseline="0" dirty="0" err="1" smtClean="0"/>
              <a:t>deployment</a:t>
            </a:r>
            <a:r>
              <a:rPr lang="nb-NO" baseline="0" dirty="0" smtClean="0"/>
              <a:t> - </a:t>
            </a:r>
            <a:r>
              <a:rPr lang="nb-NO" baseline="0" dirty="0" err="1" smtClean="0"/>
              <a:t>also</a:t>
            </a:r>
            <a:r>
              <a:rPr lang="nb-NO" baseline="0" dirty="0" smtClean="0"/>
              <a:t> </a:t>
            </a:r>
            <a:r>
              <a:rPr lang="nb-NO" baseline="0" dirty="0" err="1" smtClean="0"/>
              <a:t>worked</a:t>
            </a:r>
            <a:r>
              <a:rPr lang="nb-NO" baseline="0" dirty="0" smtClean="0"/>
              <a:t> to </a:t>
            </a:r>
            <a:r>
              <a:rPr lang="nb-NO" baseline="0" dirty="0" err="1" smtClean="0"/>
              <a:t>integrate</a:t>
            </a:r>
            <a:r>
              <a:rPr lang="nb-NO" baseline="0" dirty="0" smtClean="0"/>
              <a:t> it </a:t>
            </a:r>
            <a:r>
              <a:rPr lang="nb-NO" baseline="0" dirty="0" err="1" smtClean="0"/>
              <a:t>into</a:t>
            </a:r>
            <a:r>
              <a:rPr lang="nb-NO" baseline="0" dirty="0" smtClean="0"/>
              <a:t> </a:t>
            </a:r>
            <a:r>
              <a:rPr lang="nb-NO" baseline="0" dirty="0" err="1" smtClean="0"/>
              <a:t>their</a:t>
            </a:r>
            <a:r>
              <a:rPr lang="nb-NO" baseline="0" dirty="0" smtClean="0"/>
              <a:t> </a:t>
            </a:r>
            <a:r>
              <a:rPr lang="nb-NO" baseline="0" dirty="0" err="1" smtClean="0"/>
              <a:t>life</a:t>
            </a:r>
            <a:r>
              <a:rPr lang="nb-NO" baseline="0" dirty="0" smtClean="0"/>
              <a:t> in a purposefull manner</a:t>
            </a:r>
          </a:p>
          <a:p>
            <a:pPr marL="0" indent="0">
              <a:buFont typeface="Arial" panose="020B0604020202020204" pitchFamily="34" charset="0"/>
              <a:buNone/>
            </a:pPr>
            <a:endParaRPr lang="nb-NO" baseline="0" dirty="0" smtClean="0"/>
          </a:p>
          <a:p>
            <a:pPr marL="171450" indent="-171450">
              <a:buFont typeface="Arial" panose="020B0604020202020204" pitchFamily="34" charset="0"/>
              <a:buChar char="•"/>
            </a:pPr>
            <a:r>
              <a:rPr lang="nb-NO" baseline="0" dirty="0" err="1" smtClean="0"/>
              <a:t>Important</a:t>
            </a:r>
            <a:r>
              <a:rPr lang="nb-NO" baseline="0" dirty="0" smtClean="0"/>
              <a:t> to </a:t>
            </a:r>
            <a:r>
              <a:rPr lang="nb-NO" baseline="0" dirty="0" err="1" smtClean="0"/>
              <a:t>demonstrate</a:t>
            </a:r>
            <a:r>
              <a:rPr lang="nb-NO" baseline="0" dirty="0" smtClean="0"/>
              <a:t> </a:t>
            </a:r>
            <a:r>
              <a:rPr lang="nb-NO" baseline="0" dirty="0" err="1" smtClean="0"/>
              <a:t>ownership</a:t>
            </a:r>
            <a:r>
              <a:rPr lang="nb-NO" baseline="0" dirty="0" smtClean="0"/>
              <a:t> to it – </a:t>
            </a:r>
            <a:r>
              <a:rPr lang="nb-NO" baseline="0" dirty="0" err="1" smtClean="0"/>
              <a:t>brings</a:t>
            </a:r>
            <a:r>
              <a:rPr lang="nb-NO" baseline="0" dirty="0" smtClean="0"/>
              <a:t> </a:t>
            </a:r>
            <a:r>
              <a:rPr lang="nb-NO" baseline="0" dirty="0" err="1" smtClean="0"/>
              <a:t>us</a:t>
            </a:r>
            <a:r>
              <a:rPr lang="nb-NO" baseline="0" dirty="0" smtClean="0"/>
              <a:t> back to </a:t>
            </a:r>
            <a:r>
              <a:rPr lang="nb-NO" baseline="0" dirty="0" err="1" smtClean="0"/>
              <a:t>this</a:t>
            </a:r>
            <a:r>
              <a:rPr lang="nb-NO" baseline="0" dirty="0" smtClean="0"/>
              <a:t> </a:t>
            </a:r>
            <a:r>
              <a:rPr lang="nb-NO" baseline="0" dirty="0" err="1" smtClean="0"/>
              <a:t>being</a:t>
            </a:r>
            <a:r>
              <a:rPr lang="nb-NO" baseline="0" dirty="0" smtClean="0"/>
              <a:t> a </a:t>
            </a:r>
            <a:r>
              <a:rPr lang="nb-NO" baseline="0" dirty="0" err="1" smtClean="0"/>
              <a:t>shared</a:t>
            </a:r>
            <a:r>
              <a:rPr lang="nb-NO" baseline="0" dirty="0" smtClean="0"/>
              <a:t> </a:t>
            </a:r>
            <a:r>
              <a:rPr lang="nb-NO" baseline="0" dirty="0" err="1" smtClean="0"/>
              <a:t>project</a:t>
            </a:r>
            <a:r>
              <a:rPr lang="nb-NO" baseline="0" dirty="0" smtClean="0"/>
              <a:t> – </a:t>
            </a:r>
            <a:r>
              <a:rPr lang="nb-NO" baseline="0" dirty="0" err="1" smtClean="0"/>
              <a:t>important</a:t>
            </a:r>
            <a:r>
              <a:rPr lang="nb-NO" baseline="0" dirty="0" smtClean="0"/>
              <a:t> to </a:t>
            </a:r>
            <a:r>
              <a:rPr lang="nb-NO" baseline="0" dirty="0" err="1" smtClean="0"/>
              <a:t>emphasize</a:t>
            </a:r>
            <a:r>
              <a:rPr lang="nb-NO" baseline="0" dirty="0" smtClean="0"/>
              <a:t> not </a:t>
            </a:r>
            <a:r>
              <a:rPr lang="nb-NO" baseline="0" dirty="0" err="1" smtClean="0"/>
              <a:t>forced</a:t>
            </a:r>
            <a:r>
              <a:rPr lang="nb-NO" baseline="0" dirty="0" smtClean="0"/>
              <a:t> </a:t>
            </a:r>
            <a:r>
              <a:rPr lang="nb-NO" baseline="0" dirty="0" err="1" smtClean="0"/>
              <a:t>upon</a:t>
            </a:r>
            <a:r>
              <a:rPr lang="nb-NO" baseline="0" dirty="0" smtClean="0"/>
              <a:t> </a:t>
            </a:r>
            <a:r>
              <a:rPr lang="nb-NO" baseline="0" dirty="0" err="1" smtClean="0"/>
              <a:t>them</a:t>
            </a:r>
            <a:r>
              <a:rPr lang="nb-NO" baseline="0" dirty="0" smtClean="0"/>
              <a:t> or </a:t>
            </a:r>
            <a:r>
              <a:rPr lang="nb-NO" baseline="0" dirty="0" err="1" smtClean="0"/>
              <a:t>reluctantly</a:t>
            </a:r>
            <a:r>
              <a:rPr lang="nb-NO" baseline="0" dirty="0" smtClean="0"/>
              <a:t> </a:t>
            </a:r>
            <a:r>
              <a:rPr lang="nb-NO" baseline="0" dirty="0" err="1" smtClean="0"/>
              <a:t>accepted</a:t>
            </a:r>
            <a:endParaRPr lang="nb-NO" baseline="0" dirty="0" smtClean="0"/>
          </a:p>
          <a:p>
            <a:pPr marL="0" indent="0">
              <a:buFont typeface="Arial" panose="020B0604020202020204" pitchFamily="34" charset="0"/>
              <a:buNone/>
            </a:pPr>
            <a:r>
              <a:rPr lang="nb-NO" baseline="0" dirty="0" smtClean="0"/>
              <a:t>Brother-in-</a:t>
            </a:r>
            <a:r>
              <a:rPr lang="nb-NO" baseline="0" dirty="0" err="1" smtClean="0"/>
              <a:t>law</a:t>
            </a:r>
            <a:r>
              <a:rPr lang="nb-NO" baseline="0" dirty="0" smtClean="0"/>
              <a:t> </a:t>
            </a:r>
            <a:r>
              <a:rPr lang="nb-NO" baseline="0" dirty="0" err="1" smtClean="0"/>
              <a:t>had</a:t>
            </a:r>
            <a:r>
              <a:rPr lang="nb-NO" baseline="0" dirty="0" smtClean="0"/>
              <a:t> </a:t>
            </a:r>
            <a:r>
              <a:rPr lang="nb-NO" baseline="0" dirty="0" err="1" smtClean="0"/>
              <a:t>questioned</a:t>
            </a:r>
            <a:r>
              <a:rPr lang="nb-NO" baseline="0" dirty="0" smtClean="0"/>
              <a:t> </a:t>
            </a:r>
            <a:r>
              <a:rPr lang="nb-NO" baseline="0" dirty="0" err="1" smtClean="0"/>
              <a:t>why</a:t>
            </a:r>
            <a:r>
              <a:rPr lang="nb-NO" baseline="0" dirty="0" smtClean="0"/>
              <a:t> </a:t>
            </a:r>
            <a:r>
              <a:rPr lang="nb-NO" baseline="0" dirty="0" err="1" smtClean="0"/>
              <a:t>she</a:t>
            </a:r>
            <a:r>
              <a:rPr lang="nb-NO" baseline="0" dirty="0" smtClean="0"/>
              <a:t> </a:t>
            </a:r>
            <a:r>
              <a:rPr lang="nb-NO" baseline="0" dirty="0" err="1" smtClean="0"/>
              <a:t>had</a:t>
            </a:r>
            <a:r>
              <a:rPr lang="nb-NO" baseline="0" dirty="0" smtClean="0"/>
              <a:t> </a:t>
            </a:r>
            <a:r>
              <a:rPr lang="nb-NO" baseline="0" dirty="0" err="1" smtClean="0"/>
              <a:t>allowed</a:t>
            </a:r>
            <a:r>
              <a:rPr lang="nb-NO" baseline="0" dirty="0" smtClean="0"/>
              <a:t> his </a:t>
            </a:r>
            <a:r>
              <a:rPr lang="nb-NO" baseline="0" dirty="0" err="1" smtClean="0"/>
              <a:t>brother</a:t>
            </a:r>
            <a:r>
              <a:rPr lang="nb-NO" baseline="0" dirty="0" smtClean="0"/>
              <a:t> to og QUOTE </a:t>
            </a:r>
          </a:p>
        </p:txBody>
      </p:sp>
      <p:sp>
        <p:nvSpPr>
          <p:cNvPr id="4" name="Plassholder for lysbildenummer 3"/>
          <p:cNvSpPr>
            <a:spLocks noGrp="1"/>
          </p:cNvSpPr>
          <p:nvPr>
            <p:ph type="sldNum" sz="quarter" idx="10"/>
          </p:nvPr>
        </p:nvSpPr>
        <p:spPr/>
        <p:txBody>
          <a:bodyPr/>
          <a:lstStyle/>
          <a:p>
            <a:fld id="{6B36335E-CD51-438E-96C5-ECFABC08BDFC}" type="slidenum">
              <a:rPr lang="nb-NO" smtClean="0"/>
              <a:t>11</a:t>
            </a:fld>
            <a:endParaRPr lang="nb-NO"/>
          </a:p>
        </p:txBody>
      </p:sp>
    </p:spTree>
    <p:extLst>
      <p:ext uri="{BB962C8B-B14F-4D97-AF65-F5344CB8AC3E}">
        <p14:creationId xmlns:p14="http://schemas.microsoft.com/office/powerpoint/2010/main" val="697584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One </a:t>
            </a:r>
            <a:r>
              <a:rPr lang="nb-NO" baseline="0" dirty="0" err="1" smtClean="0"/>
              <a:t>woman</a:t>
            </a:r>
            <a:r>
              <a:rPr lang="nb-NO" baseline="0" dirty="0" smtClean="0"/>
              <a:t> – most </a:t>
            </a:r>
            <a:r>
              <a:rPr lang="nb-NO" baseline="0" dirty="0" err="1" smtClean="0"/>
              <a:t>extensive</a:t>
            </a:r>
            <a:r>
              <a:rPr lang="nb-NO" baseline="0" dirty="0" smtClean="0"/>
              <a:t> </a:t>
            </a:r>
            <a:r>
              <a:rPr lang="nb-NO" baseline="0" dirty="0" err="1" smtClean="0"/>
              <a:t>experience</a:t>
            </a:r>
            <a:r>
              <a:rPr lang="nb-NO" baseline="0" dirty="0" smtClean="0"/>
              <a:t> - </a:t>
            </a:r>
            <a:r>
              <a:rPr lang="nb-NO" baseline="0" dirty="0" err="1" smtClean="0"/>
              <a:t>talked</a:t>
            </a:r>
            <a:r>
              <a:rPr lang="nb-NO" baseline="0" dirty="0" smtClean="0"/>
              <a:t> </a:t>
            </a:r>
            <a:r>
              <a:rPr lang="nb-NO" baseline="0" dirty="0" err="1" smtClean="0"/>
              <a:t>about</a:t>
            </a:r>
            <a:r>
              <a:rPr lang="nb-NO" baseline="0" dirty="0" smtClean="0"/>
              <a:t> </a:t>
            </a:r>
            <a:r>
              <a:rPr lang="nb-NO" baseline="0" dirty="0" err="1" smtClean="0"/>
              <a:t>the</a:t>
            </a:r>
            <a:r>
              <a:rPr lang="nb-NO" baseline="0" dirty="0" smtClean="0"/>
              <a:t> </a:t>
            </a:r>
            <a:r>
              <a:rPr lang="nb-NO" baseline="0" dirty="0" err="1" smtClean="0"/>
              <a:t>importance</a:t>
            </a:r>
            <a:r>
              <a:rPr lang="nb-NO" baseline="0" dirty="0" smtClean="0"/>
              <a:t> </a:t>
            </a:r>
            <a:r>
              <a:rPr lang="nb-NO" baseline="0" dirty="0" err="1" smtClean="0"/>
              <a:t>of</a:t>
            </a:r>
            <a:r>
              <a:rPr lang="nb-NO" baseline="0" dirty="0" smtClean="0"/>
              <a:t> </a:t>
            </a:r>
            <a:r>
              <a:rPr lang="nb-NO" baseline="0" dirty="0" err="1" smtClean="0"/>
              <a:t>normalizing</a:t>
            </a:r>
            <a:r>
              <a:rPr lang="nb-NO" baseline="0" dirty="0" smtClean="0"/>
              <a:t> </a:t>
            </a:r>
            <a:r>
              <a:rPr lang="nb-NO" baseline="0" dirty="0" err="1" smtClean="0"/>
              <a:t>the</a:t>
            </a:r>
            <a:r>
              <a:rPr lang="nb-NO" baseline="0" dirty="0" smtClean="0"/>
              <a:t> </a:t>
            </a:r>
            <a:r>
              <a:rPr lang="nb-NO" baseline="0" dirty="0" err="1" smtClean="0"/>
              <a:t>occurance</a:t>
            </a:r>
            <a:r>
              <a:rPr lang="nb-NO" baseline="0" dirty="0" smtClean="0"/>
              <a:t> - </a:t>
            </a:r>
            <a:r>
              <a:rPr lang="nb-NO" baseline="0" dirty="0" err="1" smtClean="0"/>
              <a:t>treating</a:t>
            </a:r>
            <a:r>
              <a:rPr lang="nb-NO" baseline="0" dirty="0" smtClean="0"/>
              <a:t> it </a:t>
            </a:r>
            <a:r>
              <a:rPr lang="nb-NO" baseline="0" dirty="0" err="1" smtClean="0"/>
              <a:t>was</a:t>
            </a:r>
            <a:r>
              <a:rPr lang="nb-NO" baseline="0" dirty="0" smtClean="0"/>
              <a:t> an </a:t>
            </a:r>
            <a:r>
              <a:rPr lang="nb-NO" baseline="0" dirty="0" err="1" smtClean="0"/>
              <a:t>integrated</a:t>
            </a:r>
            <a:r>
              <a:rPr lang="nb-NO" baseline="0" dirty="0" smtClean="0"/>
              <a:t> part </a:t>
            </a:r>
            <a:r>
              <a:rPr lang="nb-NO" baseline="0" dirty="0" err="1" smtClean="0"/>
              <a:t>of</a:t>
            </a:r>
            <a:r>
              <a:rPr lang="nb-NO" baseline="0" dirty="0" smtClean="0"/>
              <a:t> </a:t>
            </a:r>
            <a:r>
              <a:rPr lang="nb-NO" baseline="0" dirty="0" err="1" smtClean="0"/>
              <a:t>their</a:t>
            </a:r>
            <a:r>
              <a:rPr lang="nb-NO" baseline="0" dirty="0" smtClean="0"/>
              <a:t> </a:t>
            </a:r>
            <a:r>
              <a:rPr lang="nb-NO" baseline="0" dirty="0" err="1" smtClean="0"/>
              <a:t>life</a:t>
            </a:r>
            <a:r>
              <a:rPr lang="nb-NO" baseline="0" dirty="0" smtClean="0"/>
              <a:t> - not </a:t>
            </a:r>
            <a:r>
              <a:rPr lang="nb-NO" baseline="0" dirty="0" err="1" smtClean="0"/>
              <a:t>something</a:t>
            </a:r>
            <a:r>
              <a:rPr lang="nb-NO" baseline="0" dirty="0" smtClean="0"/>
              <a:t> to make a </a:t>
            </a:r>
            <a:r>
              <a:rPr lang="nb-NO" baseline="0" dirty="0" err="1" smtClean="0"/>
              <a:t>big</a:t>
            </a:r>
            <a:r>
              <a:rPr lang="nb-NO" baseline="0" dirty="0" smtClean="0"/>
              <a:t> </a:t>
            </a:r>
            <a:r>
              <a:rPr lang="nb-NO" baseline="0" dirty="0" err="1" smtClean="0"/>
              <a:t>deal</a:t>
            </a:r>
            <a:r>
              <a:rPr lang="nb-NO" baseline="0" dirty="0" smtClean="0"/>
              <a:t> </a:t>
            </a:r>
            <a:r>
              <a:rPr lang="nb-NO" baseline="0" dirty="0" err="1" smtClean="0"/>
              <a:t>out</a:t>
            </a:r>
            <a:r>
              <a:rPr lang="nb-NO" baseline="0" dirty="0" smtClean="0"/>
              <a:t> </a:t>
            </a:r>
            <a:r>
              <a:rPr lang="nb-NO" baseline="0" dirty="0" err="1" smtClean="0"/>
              <a:t>of</a:t>
            </a:r>
            <a:endParaRPr lang="nb-NO" baseline="0" dirty="0" smtClean="0"/>
          </a:p>
          <a:p>
            <a:pPr marL="0" indent="0">
              <a:buFont typeface="Arial" panose="020B0604020202020204" pitchFamily="34" charset="0"/>
              <a:buNone/>
            </a:pPr>
            <a:endParaRPr lang="nb-NO" baseline="0" dirty="0" smtClean="0"/>
          </a:p>
          <a:p>
            <a:pPr marL="171450" indent="-171450">
              <a:buFont typeface="Arial" panose="020B0604020202020204" pitchFamily="34" charset="0"/>
              <a:buChar char="•"/>
            </a:pPr>
            <a:r>
              <a:rPr lang="nb-NO" baseline="0" dirty="0" smtClean="0"/>
              <a:t>Not all </a:t>
            </a:r>
            <a:r>
              <a:rPr lang="nb-NO" baseline="0" dirty="0" err="1" smtClean="0"/>
              <a:t>put</a:t>
            </a:r>
            <a:r>
              <a:rPr lang="nb-NO" baseline="0" dirty="0" smtClean="0"/>
              <a:t> it </a:t>
            </a:r>
            <a:r>
              <a:rPr lang="nb-NO" baseline="0" dirty="0" err="1" smtClean="0"/>
              <a:t>that</a:t>
            </a:r>
            <a:r>
              <a:rPr lang="nb-NO" baseline="0" dirty="0" smtClean="0"/>
              <a:t> </a:t>
            </a:r>
            <a:r>
              <a:rPr lang="nb-NO" baseline="0" dirty="0" err="1" smtClean="0"/>
              <a:t>directly</a:t>
            </a:r>
            <a:r>
              <a:rPr lang="nb-NO" baseline="0" dirty="0" smtClean="0"/>
              <a:t>, </a:t>
            </a:r>
            <a:r>
              <a:rPr lang="nb-NO" baseline="0" dirty="0" err="1" smtClean="0"/>
              <a:t>but</a:t>
            </a:r>
            <a:r>
              <a:rPr lang="nb-NO" baseline="0" dirty="0" smtClean="0"/>
              <a:t> </a:t>
            </a:r>
            <a:r>
              <a:rPr lang="nb-NO" baseline="0" dirty="0" err="1" smtClean="0"/>
              <a:t>the</a:t>
            </a:r>
            <a:r>
              <a:rPr lang="nb-NO" baseline="0" dirty="0" smtClean="0"/>
              <a:t> </a:t>
            </a:r>
            <a:r>
              <a:rPr lang="nb-NO" baseline="0" dirty="0" err="1" smtClean="0"/>
              <a:t>notion</a:t>
            </a:r>
            <a:r>
              <a:rPr lang="nb-NO" baseline="0" dirty="0" smtClean="0"/>
              <a:t> </a:t>
            </a:r>
            <a:r>
              <a:rPr lang="nb-NO" baseline="0" dirty="0" err="1" smtClean="0"/>
              <a:t>of</a:t>
            </a:r>
            <a:r>
              <a:rPr lang="nb-NO" baseline="0" dirty="0" smtClean="0"/>
              <a:t> not </a:t>
            </a:r>
            <a:r>
              <a:rPr lang="nb-NO" baseline="0" dirty="0" err="1" smtClean="0"/>
              <a:t>treating</a:t>
            </a:r>
            <a:r>
              <a:rPr lang="nb-NO" baseline="0" dirty="0" smtClean="0"/>
              <a:t> </a:t>
            </a:r>
            <a:r>
              <a:rPr lang="nb-NO" baseline="0" dirty="0" err="1" smtClean="0"/>
              <a:t>the</a:t>
            </a:r>
            <a:r>
              <a:rPr lang="nb-NO" baseline="0" dirty="0" smtClean="0"/>
              <a:t> </a:t>
            </a:r>
            <a:r>
              <a:rPr lang="nb-NO" baseline="0" dirty="0" err="1" smtClean="0"/>
              <a:t>deployment</a:t>
            </a:r>
            <a:r>
              <a:rPr lang="nb-NO" baseline="0" dirty="0" smtClean="0"/>
              <a:t> as a </a:t>
            </a:r>
            <a:r>
              <a:rPr lang="nb-NO" baseline="0" dirty="0" err="1" smtClean="0"/>
              <a:t>big</a:t>
            </a:r>
            <a:r>
              <a:rPr lang="nb-NO" baseline="0" dirty="0" smtClean="0"/>
              <a:t> happening or an </a:t>
            </a:r>
            <a:r>
              <a:rPr lang="nb-NO" baseline="0" dirty="0" err="1" smtClean="0"/>
              <a:t>interuption</a:t>
            </a:r>
            <a:r>
              <a:rPr lang="nb-NO" baseline="0" dirty="0" smtClean="0"/>
              <a:t> </a:t>
            </a:r>
            <a:r>
              <a:rPr lang="nb-NO" baseline="0" dirty="0" err="1" smtClean="0"/>
              <a:t>of</a:t>
            </a:r>
            <a:r>
              <a:rPr lang="nb-NO" baseline="0" dirty="0" smtClean="0"/>
              <a:t> </a:t>
            </a:r>
            <a:r>
              <a:rPr lang="nb-NO" baseline="0" dirty="0" err="1" smtClean="0"/>
              <a:t>their</a:t>
            </a:r>
            <a:r>
              <a:rPr lang="nb-NO" baseline="0" dirty="0" smtClean="0"/>
              <a:t> </a:t>
            </a:r>
            <a:r>
              <a:rPr lang="nb-NO" baseline="0" dirty="0" err="1" smtClean="0"/>
              <a:t>way</a:t>
            </a:r>
            <a:r>
              <a:rPr lang="nb-NO" baseline="0" dirty="0" smtClean="0"/>
              <a:t> </a:t>
            </a:r>
            <a:r>
              <a:rPr lang="nb-NO" baseline="0" dirty="0" err="1" smtClean="0"/>
              <a:t>of</a:t>
            </a:r>
            <a:r>
              <a:rPr lang="nb-NO" baseline="0" dirty="0" smtClean="0"/>
              <a:t> </a:t>
            </a:r>
            <a:r>
              <a:rPr lang="nb-NO" baseline="0" dirty="0" err="1" smtClean="0"/>
              <a:t>life</a:t>
            </a:r>
            <a:r>
              <a:rPr lang="nb-NO" baseline="0" dirty="0" smtClean="0"/>
              <a:t> - ties </a:t>
            </a:r>
            <a:r>
              <a:rPr lang="nb-NO" baseline="0" dirty="0" err="1" smtClean="0"/>
              <a:t>into</a:t>
            </a:r>
            <a:r>
              <a:rPr lang="nb-NO" baseline="0" dirty="0" smtClean="0"/>
              <a:t> </a:t>
            </a:r>
            <a:r>
              <a:rPr lang="nb-NO" baseline="0" dirty="0" err="1" smtClean="0"/>
              <a:t>the</a:t>
            </a:r>
            <a:r>
              <a:rPr lang="nb-NO" baseline="0" dirty="0" smtClean="0"/>
              <a:t> </a:t>
            </a:r>
            <a:r>
              <a:rPr lang="nb-NO" baseline="0" dirty="0" err="1" smtClean="0"/>
              <a:t>flexible</a:t>
            </a:r>
            <a:r>
              <a:rPr lang="nb-NO" baseline="0" dirty="0" smtClean="0"/>
              <a:t> </a:t>
            </a:r>
            <a:r>
              <a:rPr lang="nb-NO" baseline="0" dirty="0" err="1" smtClean="0"/>
              <a:t>family</a:t>
            </a:r>
            <a:r>
              <a:rPr lang="nb-NO" baseline="0" dirty="0" smtClean="0"/>
              <a:t> narrative</a:t>
            </a:r>
          </a:p>
          <a:p>
            <a:pPr marL="0" indent="0">
              <a:buFont typeface="Arial" panose="020B0604020202020204" pitchFamily="34" charset="0"/>
              <a:buNone/>
            </a:pPr>
            <a:endParaRPr lang="nb-NO" baseline="0" dirty="0" smtClean="0"/>
          </a:p>
          <a:p>
            <a:pPr marL="0" indent="0">
              <a:buFont typeface="Arial" panose="020B0604020202020204" pitchFamily="34" charset="0"/>
              <a:buNone/>
            </a:pPr>
            <a:endParaRPr lang="nb-NO" dirty="0"/>
          </a:p>
        </p:txBody>
      </p:sp>
      <p:sp>
        <p:nvSpPr>
          <p:cNvPr id="4" name="Plassholder for lysbildenummer 3"/>
          <p:cNvSpPr>
            <a:spLocks noGrp="1"/>
          </p:cNvSpPr>
          <p:nvPr>
            <p:ph type="sldNum" sz="quarter" idx="10"/>
          </p:nvPr>
        </p:nvSpPr>
        <p:spPr/>
        <p:txBody>
          <a:bodyPr/>
          <a:lstStyle/>
          <a:p>
            <a:fld id="{6B36335E-CD51-438E-96C5-ECFABC08BDFC}" type="slidenum">
              <a:rPr lang="nb-NO" smtClean="0"/>
              <a:t>12</a:t>
            </a:fld>
            <a:endParaRPr lang="nb-NO"/>
          </a:p>
        </p:txBody>
      </p:sp>
    </p:spTree>
    <p:extLst>
      <p:ext uri="{BB962C8B-B14F-4D97-AF65-F5344CB8AC3E}">
        <p14:creationId xmlns:p14="http://schemas.microsoft.com/office/powerpoint/2010/main" val="165851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b="1" dirty="0" smtClean="0"/>
              <a:t>Narrative </a:t>
            </a:r>
            <a:r>
              <a:rPr lang="nb-NO" b="1" dirty="0" err="1" smtClean="0"/>
              <a:t>interviews</a:t>
            </a:r>
            <a:r>
              <a:rPr lang="nb-NO" b="1" dirty="0" smtClean="0"/>
              <a:t> </a:t>
            </a:r>
            <a:r>
              <a:rPr lang="nb-NO" b="1" dirty="0" err="1" smtClean="0"/>
              <a:t>with</a:t>
            </a:r>
            <a:r>
              <a:rPr lang="nb-NO" b="1" dirty="0" smtClean="0"/>
              <a:t> </a:t>
            </a:r>
            <a:r>
              <a:rPr lang="nb-NO" b="1" dirty="0" err="1" smtClean="0"/>
              <a:t>ten</a:t>
            </a:r>
            <a:r>
              <a:rPr lang="nb-NO" b="1" dirty="0" smtClean="0"/>
              <a:t> </a:t>
            </a:r>
            <a:r>
              <a:rPr lang="nb-NO" b="1" dirty="0" err="1" smtClean="0"/>
              <a:t>women</a:t>
            </a:r>
            <a:endParaRPr lang="nb-NO" b="1" dirty="0" smtClean="0"/>
          </a:p>
          <a:p>
            <a:pPr marL="0" indent="0">
              <a:buFont typeface="Arial" panose="020B0604020202020204" pitchFamily="34" charset="0"/>
              <a:buNone/>
            </a:pPr>
            <a:endParaRPr lang="nb-NO" b="0" dirty="0" smtClean="0"/>
          </a:p>
          <a:p>
            <a:pPr marL="171450" indent="-171450">
              <a:buFont typeface="Arial" panose="020B0604020202020204" pitchFamily="34" charset="0"/>
              <a:buChar char="•"/>
            </a:pPr>
            <a:r>
              <a:rPr lang="nb-NO" b="0" dirty="0" smtClean="0"/>
              <a:t>8 </a:t>
            </a:r>
            <a:r>
              <a:rPr lang="nb-NO" b="0" dirty="0" err="1" smtClean="0"/>
              <a:t>interviews</a:t>
            </a:r>
            <a:r>
              <a:rPr lang="nb-NO" b="0" dirty="0" smtClean="0"/>
              <a:t> – age 31-47 – </a:t>
            </a:r>
            <a:r>
              <a:rPr lang="nb-NO" b="0" dirty="0" err="1" smtClean="0"/>
              <a:t>married</a:t>
            </a:r>
            <a:r>
              <a:rPr lang="nb-NO" b="0" dirty="0" smtClean="0"/>
              <a:t> or </a:t>
            </a:r>
            <a:r>
              <a:rPr lang="nb-NO" b="0" dirty="0" err="1" smtClean="0"/>
              <a:t>long</a:t>
            </a:r>
            <a:r>
              <a:rPr lang="nb-NO" b="0" baseline="0" dirty="0" smtClean="0"/>
              <a:t> time co-</a:t>
            </a:r>
            <a:r>
              <a:rPr lang="nb-NO" b="0" baseline="0" dirty="0" err="1" smtClean="0"/>
              <a:t>habitant</a:t>
            </a:r>
            <a:r>
              <a:rPr lang="nb-NO" b="0" baseline="0" dirty="0" smtClean="0"/>
              <a:t> </a:t>
            </a:r>
            <a:r>
              <a:rPr lang="nb-NO" b="0" baseline="0" dirty="0" err="1" smtClean="0"/>
              <a:t>with</a:t>
            </a:r>
            <a:r>
              <a:rPr lang="nb-NO" b="0" baseline="0" dirty="0" smtClean="0"/>
              <a:t> an </a:t>
            </a:r>
            <a:r>
              <a:rPr lang="nb-NO" b="0" baseline="0" dirty="0" err="1" smtClean="0"/>
              <a:t>Afghanistanvetern</a:t>
            </a:r>
            <a:r>
              <a:rPr lang="nb-NO" b="0" baseline="0" dirty="0" smtClean="0"/>
              <a:t>/ </a:t>
            </a:r>
          </a:p>
          <a:p>
            <a:pPr marL="0" indent="0">
              <a:buFont typeface="Arial" panose="020B0604020202020204" pitchFamily="34" charset="0"/>
              <a:buNone/>
            </a:pPr>
            <a:r>
              <a:rPr lang="nb-NO" b="0" baseline="0" dirty="0" err="1" smtClean="0"/>
              <a:t>one</a:t>
            </a:r>
            <a:r>
              <a:rPr lang="nb-NO" b="0" baseline="0" dirty="0" smtClean="0"/>
              <a:t> </a:t>
            </a:r>
            <a:r>
              <a:rPr lang="nb-NO" b="0" baseline="0" dirty="0" err="1" smtClean="0"/>
              <a:t>divorced</a:t>
            </a:r>
            <a:r>
              <a:rPr lang="nb-NO" b="0" baseline="0" dirty="0" smtClean="0"/>
              <a:t> </a:t>
            </a:r>
            <a:r>
              <a:rPr lang="nb-NO" b="0" baseline="0" dirty="0" err="1" smtClean="0"/>
              <a:t>woman</a:t>
            </a:r>
            <a:r>
              <a:rPr lang="nb-NO" b="0" baseline="0" dirty="0" smtClean="0"/>
              <a:t> </a:t>
            </a:r>
            <a:r>
              <a:rPr lang="nb-NO" b="0" baseline="0" dirty="0" err="1" smtClean="0"/>
              <a:t>with</a:t>
            </a:r>
            <a:r>
              <a:rPr lang="nb-NO" b="0" baseline="0" dirty="0" smtClean="0"/>
              <a:t> </a:t>
            </a:r>
            <a:r>
              <a:rPr lang="nb-NO" b="0" baseline="0" dirty="0" err="1" smtClean="0"/>
              <a:t>shared</a:t>
            </a:r>
            <a:r>
              <a:rPr lang="nb-NO" b="0" baseline="0" dirty="0" smtClean="0"/>
              <a:t> </a:t>
            </a:r>
            <a:r>
              <a:rPr lang="nb-NO" b="0" baseline="0" dirty="0" err="1" smtClean="0"/>
              <a:t>costdy</a:t>
            </a:r>
            <a:r>
              <a:rPr lang="nb-NO" b="0" baseline="0" dirty="0" smtClean="0"/>
              <a:t> </a:t>
            </a:r>
            <a:r>
              <a:rPr lang="nb-NO" b="0" baseline="0" dirty="0" err="1" smtClean="0"/>
              <a:t>of</a:t>
            </a:r>
            <a:r>
              <a:rPr lang="nb-NO" b="0" baseline="0" dirty="0" smtClean="0"/>
              <a:t> </a:t>
            </a:r>
            <a:r>
              <a:rPr lang="nb-NO" b="0" baseline="0" dirty="0" err="1" smtClean="0"/>
              <a:t>two</a:t>
            </a:r>
            <a:r>
              <a:rPr lang="nb-NO" b="0" baseline="0" dirty="0" smtClean="0"/>
              <a:t> </a:t>
            </a:r>
            <a:r>
              <a:rPr lang="nb-NO" b="0" baseline="0" dirty="0" err="1" smtClean="0"/>
              <a:t>children</a:t>
            </a:r>
            <a:r>
              <a:rPr lang="nb-NO" b="0" baseline="0" dirty="0" smtClean="0"/>
              <a:t> – her story </a:t>
            </a:r>
            <a:r>
              <a:rPr lang="nb-NO" b="0" baseline="0" dirty="0" err="1" smtClean="0"/>
              <a:t>revealed</a:t>
            </a:r>
            <a:r>
              <a:rPr lang="nb-NO" b="0" baseline="0" dirty="0" smtClean="0"/>
              <a:t> </a:t>
            </a:r>
            <a:r>
              <a:rPr lang="nb-NO" b="0" baseline="0" dirty="0" err="1" smtClean="0"/>
              <a:t>how</a:t>
            </a:r>
            <a:r>
              <a:rPr lang="nb-NO" b="0" baseline="0" dirty="0" smtClean="0"/>
              <a:t> </a:t>
            </a:r>
            <a:r>
              <a:rPr lang="nb-NO" b="0" baseline="0" dirty="0" err="1" smtClean="0"/>
              <a:t>things</a:t>
            </a:r>
            <a:r>
              <a:rPr lang="nb-NO" b="0" baseline="0" dirty="0" smtClean="0"/>
              <a:t> </a:t>
            </a:r>
            <a:r>
              <a:rPr lang="nb-NO" b="0" baseline="0" dirty="0" err="1" smtClean="0"/>
              <a:t>can</a:t>
            </a:r>
            <a:r>
              <a:rPr lang="nb-NO" b="0" baseline="0" dirty="0" smtClean="0"/>
              <a:t> play </a:t>
            </a:r>
            <a:r>
              <a:rPr lang="nb-NO" b="0" baseline="0" dirty="0" err="1" smtClean="0"/>
              <a:t>out</a:t>
            </a:r>
            <a:r>
              <a:rPr lang="nb-NO" b="0" baseline="0" dirty="0" smtClean="0"/>
              <a:t> </a:t>
            </a:r>
            <a:r>
              <a:rPr lang="nb-NO" b="0" baseline="0" dirty="0" err="1" smtClean="0"/>
              <a:t>shared</a:t>
            </a:r>
            <a:r>
              <a:rPr lang="nb-NO" b="0" baseline="0" dirty="0" smtClean="0"/>
              <a:t> </a:t>
            </a:r>
            <a:r>
              <a:rPr lang="nb-NO" b="0" baseline="0" dirty="0" err="1" smtClean="0"/>
              <a:t>foundation</a:t>
            </a:r>
            <a:r>
              <a:rPr lang="nb-NO" b="0" baseline="0" dirty="0" smtClean="0"/>
              <a:t> is not </a:t>
            </a:r>
            <a:r>
              <a:rPr lang="nb-NO" b="0" baseline="0" dirty="0" err="1" smtClean="0"/>
              <a:t>there</a:t>
            </a:r>
            <a:r>
              <a:rPr lang="nb-NO" b="0" baseline="0" dirty="0" smtClean="0"/>
              <a:t> – </a:t>
            </a:r>
            <a:r>
              <a:rPr lang="nb-NO" b="0" baseline="0" dirty="0" err="1" smtClean="0"/>
              <a:t>highlights</a:t>
            </a:r>
            <a:r>
              <a:rPr lang="nb-NO" b="0" baseline="0" dirty="0" smtClean="0"/>
              <a:t> </a:t>
            </a:r>
            <a:r>
              <a:rPr lang="nb-NO" b="0" baseline="0" dirty="0" err="1" smtClean="0"/>
              <a:t>central</a:t>
            </a:r>
            <a:r>
              <a:rPr lang="nb-NO" b="0" baseline="0" dirty="0" smtClean="0"/>
              <a:t> </a:t>
            </a:r>
            <a:r>
              <a:rPr lang="nb-NO" b="0" baseline="0" dirty="0" err="1" smtClean="0"/>
              <a:t>aspects</a:t>
            </a:r>
            <a:r>
              <a:rPr lang="nb-NO" b="0" baseline="0" dirty="0" smtClean="0"/>
              <a:t> </a:t>
            </a:r>
            <a:r>
              <a:rPr lang="nb-NO" b="0" baseline="0" dirty="0" err="1" smtClean="0"/>
              <a:t>of</a:t>
            </a:r>
            <a:r>
              <a:rPr lang="nb-NO" b="0" baseline="0" dirty="0" smtClean="0"/>
              <a:t> </a:t>
            </a:r>
            <a:r>
              <a:rPr lang="nb-NO" b="0" baseline="0" dirty="0" err="1" smtClean="0"/>
              <a:t>other</a:t>
            </a:r>
            <a:r>
              <a:rPr lang="nb-NO" b="0" baseline="0" dirty="0" smtClean="0"/>
              <a:t> </a:t>
            </a:r>
            <a:r>
              <a:rPr lang="nb-NO" b="0" baseline="0" dirty="0" err="1" smtClean="0"/>
              <a:t>women</a:t>
            </a:r>
            <a:r>
              <a:rPr lang="nb-NO" b="0" baseline="0" dirty="0" smtClean="0"/>
              <a:t> </a:t>
            </a:r>
            <a:r>
              <a:rPr lang="nb-NO" b="0" baseline="0" dirty="0" err="1" smtClean="0"/>
              <a:t>who</a:t>
            </a:r>
            <a:r>
              <a:rPr lang="nb-NO" b="0" baseline="0" dirty="0" smtClean="0"/>
              <a:t> </a:t>
            </a:r>
            <a:r>
              <a:rPr lang="nb-NO" b="0" baseline="0" dirty="0" err="1" smtClean="0"/>
              <a:t>accepted</a:t>
            </a:r>
            <a:r>
              <a:rPr lang="nb-NO" b="0" baseline="0" dirty="0" smtClean="0"/>
              <a:t> </a:t>
            </a:r>
            <a:r>
              <a:rPr lang="nb-NO" b="0" baseline="0" dirty="0" err="1" smtClean="0"/>
              <a:t>conditions</a:t>
            </a:r>
            <a:r>
              <a:rPr lang="nb-NO" b="0" baseline="0" dirty="0" smtClean="0"/>
              <a:t> </a:t>
            </a:r>
          </a:p>
          <a:p>
            <a:pPr marL="0" indent="0">
              <a:buFont typeface="Arial" panose="020B0604020202020204" pitchFamily="34" charset="0"/>
              <a:buNone/>
            </a:pPr>
            <a:endParaRPr lang="nb-NO" b="0" baseline="0" dirty="0" smtClean="0"/>
          </a:p>
          <a:p>
            <a:pPr marL="171450" indent="-171450">
              <a:buFont typeface="Arial" panose="020B0604020202020204" pitchFamily="34" charset="0"/>
              <a:buChar char="•"/>
            </a:pPr>
            <a:r>
              <a:rPr lang="nb-NO" b="1" baseline="0" dirty="0" err="1" smtClean="0"/>
              <a:t>Phenomenological</a:t>
            </a:r>
            <a:r>
              <a:rPr lang="nb-NO" b="1" baseline="0" dirty="0" smtClean="0"/>
              <a:t> </a:t>
            </a:r>
            <a:r>
              <a:rPr lang="nb-NO" b="1" baseline="0" dirty="0" err="1" smtClean="0"/>
              <a:t>approach</a:t>
            </a:r>
            <a:r>
              <a:rPr lang="nb-NO" b="1" baseline="0" dirty="0" smtClean="0"/>
              <a:t> – </a:t>
            </a:r>
            <a:r>
              <a:rPr lang="nb-NO" b="1" baseline="0" dirty="0" err="1" smtClean="0"/>
              <a:t>lived</a:t>
            </a:r>
            <a:r>
              <a:rPr lang="nb-NO" b="1" baseline="0" dirty="0" smtClean="0"/>
              <a:t> </a:t>
            </a:r>
            <a:r>
              <a:rPr lang="nb-NO" b="1" baseline="0" dirty="0" err="1" smtClean="0"/>
              <a:t>experience</a:t>
            </a:r>
            <a:r>
              <a:rPr lang="nb-NO" b="1" baseline="0" dirty="0" smtClean="0"/>
              <a:t> – </a:t>
            </a:r>
            <a:r>
              <a:rPr lang="nb-NO" b="1" baseline="0" dirty="0" err="1" smtClean="0"/>
              <a:t>meaning</a:t>
            </a:r>
            <a:r>
              <a:rPr lang="nb-NO" b="1" baseline="0" dirty="0" smtClean="0"/>
              <a:t> </a:t>
            </a:r>
            <a:r>
              <a:rPr lang="nb-NO" b="1" baseline="0" dirty="0" err="1" smtClean="0"/>
              <a:t>making</a:t>
            </a:r>
            <a:r>
              <a:rPr lang="nb-NO" b="1" baseline="0" dirty="0" smtClean="0"/>
              <a:t> </a:t>
            </a:r>
          </a:p>
          <a:p>
            <a:pPr marL="171450" indent="-171450">
              <a:buFont typeface="Arial" panose="020B0604020202020204" pitchFamily="34" charset="0"/>
              <a:buChar char="•"/>
            </a:pPr>
            <a:endParaRPr lang="nb-NO" b="0" baseline="0" dirty="0" smtClean="0"/>
          </a:p>
          <a:p>
            <a:pPr marL="171450" indent="-171450">
              <a:buFont typeface="Arial" panose="020B0604020202020204" pitchFamily="34" charset="0"/>
              <a:buChar char="•"/>
            </a:pPr>
            <a:r>
              <a:rPr lang="nb-NO" b="0" dirty="0" smtClean="0"/>
              <a:t>Narrative </a:t>
            </a:r>
            <a:r>
              <a:rPr lang="nb-NO" b="0" dirty="0" err="1" smtClean="0"/>
              <a:t>interviews</a:t>
            </a:r>
            <a:r>
              <a:rPr lang="nb-NO" b="0" dirty="0" smtClean="0"/>
              <a:t> goal</a:t>
            </a:r>
            <a:r>
              <a:rPr lang="nb-NO" b="0" baseline="0" dirty="0" smtClean="0"/>
              <a:t> to </a:t>
            </a:r>
            <a:r>
              <a:rPr lang="nb-NO" b="0" baseline="0" dirty="0" err="1" smtClean="0"/>
              <a:t>collect</a:t>
            </a:r>
            <a:r>
              <a:rPr lang="nb-NO" b="0" baseline="0" dirty="0" smtClean="0"/>
              <a:t> </a:t>
            </a:r>
            <a:r>
              <a:rPr lang="nb-NO" b="0" baseline="0" dirty="0" err="1" smtClean="0"/>
              <a:t>the</a:t>
            </a:r>
            <a:r>
              <a:rPr lang="nb-NO" b="0" baseline="0" dirty="0" smtClean="0"/>
              <a:t> </a:t>
            </a:r>
            <a:r>
              <a:rPr lang="nb-NO" b="0" baseline="0" dirty="0" err="1" smtClean="0"/>
              <a:t>individual</a:t>
            </a:r>
            <a:r>
              <a:rPr lang="nb-NO" b="0" baseline="0" dirty="0" smtClean="0"/>
              <a:t> </a:t>
            </a:r>
            <a:r>
              <a:rPr lang="nb-NO" b="0" baseline="0" dirty="0" err="1" smtClean="0"/>
              <a:t>stories</a:t>
            </a:r>
            <a:r>
              <a:rPr lang="nb-NO" b="0" baseline="0" dirty="0" smtClean="0"/>
              <a:t> </a:t>
            </a:r>
            <a:r>
              <a:rPr lang="nb-NO" b="0" baseline="0" dirty="0" err="1" smtClean="0"/>
              <a:t>of</a:t>
            </a:r>
            <a:r>
              <a:rPr lang="nb-NO" b="0" baseline="0" dirty="0" smtClean="0"/>
              <a:t> </a:t>
            </a:r>
            <a:r>
              <a:rPr lang="nb-NO" b="0" baseline="0" dirty="0" err="1" smtClean="0"/>
              <a:t>spouses</a:t>
            </a:r>
            <a:r>
              <a:rPr lang="nb-NO" b="0" baseline="0" dirty="0" smtClean="0"/>
              <a:t> – less </a:t>
            </a:r>
            <a:r>
              <a:rPr lang="nb-NO" b="0" baseline="0" dirty="0" err="1" smtClean="0"/>
              <a:t>structured</a:t>
            </a:r>
            <a:r>
              <a:rPr lang="nb-NO" b="0" baseline="0" dirty="0" smtClean="0"/>
              <a:t> </a:t>
            </a:r>
            <a:r>
              <a:rPr lang="nb-NO" b="0" baseline="0" dirty="0" err="1" smtClean="0"/>
              <a:t>than</a:t>
            </a:r>
            <a:r>
              <a:rPr lang="nb-NO" b="0" baseline="0" dirty="0" smtClean="0"/>
              <a:t> </a:t>
            </a:r>
            <a:r>
              <a:rPr lang="nb-NO" b="0" baseline="0" dirty="0" err="1" smtClean="0"/>
              <a:t>semi-structured</a:t>
            </a:r>
            <a:r>
              <a:rPr lang="nb-NO" b="0" baseline="0" dirty="0" smtClean="0"/>
              <a:t> </a:t>
            </a:r>
            <a:r>
              <a:rPr lang="nb-NO" b="0" baseline="0" dirty="0" err="1" smtClean="0"/>
              <a:t>thematic</a:t>
            </a:r>
            <a:r>
              <a:rPr lang="nb-NO" b="0" baseline="0" dirty="0" smtClean="0"/>
              <a:t> </a:t>
            </a:r>
            <a:r>
              <a:rPr lang="nb-NO" b="0" baseline="0" dirty="0" err="1" smtClean="0"/>
              <a:t>interview</a:t>
            </a:r>
            <a:r>
              <a:rPr lang="nb-NO" b="0" baseline="0" dirty="0" smtClean="0"/>
              <a:t> – </a:t>
            </a:r>
            <a:r>
              <a:rPr lang="nb-NO" b="0" baseline="0" dirty="0" err="1" smtClean="0"/>
              <a:t>follow</a:t>
            </a:r>
            <a:r>
              <a:rPr lang="nb-NO" b="0" baseline="0" dirty="0" smtClean="0"/>
              <a:t> </a:t>
            </a:r>
            <a:r>
              <a:rPr lang="nb-NO" b="0" baseline="0" dirty="0" err="1" smtClean="0"/>
              <a:t>the</a:t>
            </a:r>
            <a:r>
              <a:rPr lang="nb-NO" b="0" baseline="0" dirty="0" smtClean="0"/>
              <a:t> </a:t>
            </a:r>
            <a:r>
              <a:rPr lang="nb-NO" b="0" baseline="0" dirty="0" err="1" smtClean="0"/>
              <a:t>participants</a:t>
            </a:r>
            <a:r>
              <a:rPr lang="nb-NO" b="0" baseline="0" dirty="0" smtClean="0"/>
              <a:t> </a:t>
            </a:r>
            <a:r>
              <a:rPr lang="nb-NO" b="0" baseline="0" dirty="0" err="1" smtClean="0"/>
              <a:t>down</a:t>
            </a:r>
            <a:r>
              <a:rPr lang="nb-NO" b="0" baseline="0" dirty="0" smtClean="0"/>
              <a:t> </a:t>
            </a:r>
            <a:r>
              <a:rPr lang="nb-NO" b="0" baseline="0" dirty="0" err="1" smtClean="0"/>
              <a:t>their</a:t>
            </a:r>
            <a:r>
              <a:rPr lang="nb-NO" b="0" baseline="0" dirty="0" smtClean="0"/>
              <a:t> </a:t>
            </a:r>
            <a:r>
              <a:rPr lang="nb-NO" b="0" baseline="0" dirty="0" err="1" smtClean="0"/>
              <a:t>trail</a:t>
            </a:r>
            <a:r>
              <a:rPr lang="nb-NO" b="0" baseline="0" dirty="0" smtClean="0"/>
              <a:t>, tell story </a:t>
            </a:r>
            <a:r>
              <a:rPr lang="nb-NO" b="0" baseline="0" dirty="0" err="1" smtClean="0"/>
              <a:t>with</a:t>
            </a:r>
            <a:r>
              <a:rPr lang="nb-NO" b="0" baseline="0" dirty="0" smtClean="0"/>
              <a:t> </a:t>
            </a:r>
            <a:r>
              <a:rPr lang="nb-NO" b="0" baseline="0" dirty="0" err="1" smtClean="0"/>
              <a:t>limited</a:t>
            </a:r>
            <a:r>
              <a:rPr lang="nb-NO" b="0" baseline="0" dirty="0" smtClean="0"/>
              <a:t> </a:t>
            </a:r>
            <a:r>
              <a:rPr lang="nb-NO" b="0" baseline="0" dirty="0" err="1" smtClean="0"/>
              <a:t>interference</a:t>
            </a:r>
            <a:r>
              <a:rPr lang="nb-NO" b="0" baseline="0" dirty="0" smtClean="0"/>
              <a:t> – </a:t>
            </a:r>
            <a:r>
              <a:rPr lang="nb-NO" b="0" baseline="0" dirty="0" err="1" smtClean="0"/>
              <a:t>no</a:t>
            </a:r>
            <a:r>
              <a:rPr lang="nb-NO" b="0" baseline="0" dirty="0" smtClean="0"/>
              <a:t> </a:t>
            </a:r>
            <a:r>
              <a:rPr lang="nb-NO" b="0" baseline="0" dirty="0" err="1" smtClean="0"/>
              <a:t>preset</a:t>
            </a:r>
            <a:r>
              <a:rPr lang="nb-NO" b="0" baseline="0" dirty="0" smtClean="0"/>
              <a:t> list</a:t>
            </a:r>
          </a:p>
          <a:p>
            <a:pPr marL="0" indent="0">
              <a:buFont typeface="Arial" panose="020B0604020202020204" pitchFamily="34" charset="0"/>
              <a:buNone/>
            </a:pPr>
            <a:endParaRPr lang="nb-NO" b="0" baseline="0" dirty="0" smtClean="0"/>
          </a:p>
          <a:p>
            <a:pPr marL="171450" indent="-171450">
              <a:buFont typeface="Arial" panose="020B0604020202020204" pitchFamily="34" charset="0"/>
              <a:buChar char="•"/>
            </a:pPr>
            <a:r>
              <a:rPr lang="nb-NO" b="1" baseline="0" dirty="0" smtClean="0"/>
              <a:t>Cultural </a:t>
            </a:r>
            <a:r>
              <a:rPr lang="nb-NO" b="1" baseline="0" dirty="0" err="1" smtClean="0"/>
              <a:t>study</a:t>
            </a:r>
            <a:r>
              <a:rPr lang="nb-NO" b="1" baseline="0" dirty="0" smtClean="0"/>
              <a:t> </a:t>
            </a:r>
            <a:r>
              <a:rPr lang="nb-NO" b="0" baseline="0" dirty="0" smtClean="0"/>
              <a:t>– understand </a:t>
            </a:r>
            <a:r>
              <a:rPr lang="nb-NO" b="0" baseline="0" dirty="0" err="1" smtClean="0"/>
              <a:t>their</a:t>
            </a:r>
            <a:r>
              <a:rPr lang="nb-NO" b="0" baseline="0" dirty="0" smtClean="0"/>
              <a:t> </a:t>
            </a:r>
            <a:r>
              <a:rPr lang="nb-NO" b="0" baseline="0" dirty="0" err="1" smtClean="0"/>
              <a:t>meaning</a:t>
            </a:r>
            <a:r>
              <a:rPr lang="nb-NO" b="0" baseline="0" dirty="0" smtClean="0"/>
              <a:t> </a:t>
            </a:r>
            <a:r>
              <a:rPr lang="nb-NO" b="0" baseline="0" dirty="0" err="1" smtClean="0"/>
              <a:t>making</a:t>
            </a:r>
            <a:r>
              <a:rPr lang="nb-NO" b="0" baseline="0" dirty="0" smtClean="0"/>
              <a:t> in </a:t>
            </a:r>
            <a:r>
              <a:rPr lang="nb-NO" b="0" baseline="0" dirty="0" err="1" smtClean="0"/>
              <a:t>light</a:t>
            </a:r>
            <a:r>
              <a:rPr lang="nb-NO" b="0" baseline="0" dirty="0" smtClean="0"/>
              <a:t> </a:t>
            </a:r>
            <a:r>
              <a:rPr lang="nb-NO" b="0" baseline="0" dirty="0" err="1" smtClean="0"/>
              <a:t>of</a:t>
            </a:r>
            <a:r>
              <a:rPr lang="nb-NO" b="0" baseline="0" dirty="0" smtClean="0"/>
              <a:t> </a:t>
            </a:r>
            <a:r>
              <a:rPr lang="nb-NO" b="0" baseline="0" dirty="0" err="1" smtClean="0"/>
              <a:t>the</a:t>
            </a:r>
            <a:r>
              <a:rPr lang="nb-NO" b="0" baseline="0" dirty="0" smtClean="0"/>
              <a:t> Norwegian </a:t>
            </a:r>
            <a:r>
              <a:rPr lang="nb-NO" b="0" baseline="0" dirty="0" err="1" smtClean="0"/>
              <a:t>cultural</a:t>
            </a:r>
            <a:r>
              <a:rPr lang="nb-NO" b="0" baseline="0" dirty="0" smtClean="0"/>
              <a:t> and </a:t>
            </a:r>
            <a:r>
              <a:rPr lang="nb-NO" b="0" baseline="0" dirty="0" err="1" smtClean="0"/>
              <a:t>societal</a:t>
            </a:r>
            <a:r>
              <a:rPr lang="nb-NO" b="0" baseline="0" dirty="0" smtClean="0"/>
              <a:t> </a:t>
            </a:r>
            <a:r>
              <a:rPr lang="nb-NO" b="0" baseline="0" dirty="0" err="1" smtClean="0"/>
              <a:t>context</a:t>
            </a:r>
            <a:r>
              <a:rPr lang="nb-NO" b="0" baseline="0" dirty="0" smtClean="0"/>
              <a:t> </a:t>
            </a:r>
          </a:p>
          <a:p>
            <a:pPr marL="0" indent="0">
              <a:buFont typeface="Arial" panose="020B0604020202020204" pitchFamily="34" charset="0"/>
              <a:buNone/>
            </a:pPr>
            <a:r>
              <a:rPr lang="nb-NO" b="0" baseline="0" dirty="0" err="1" smtClean="0"/>
              <a:t>why</a:t>
            </a:r>
            <a:r>
              <a:rPr lang="nb-NO" b="0" baseline="0" dirty="0" smtClean="0"/>
              <a:t> </a:t>
            </a:r>
            <a:r>
              <a:rPr lang="nb-NO" b="0" baseline="0" dirty="0" err="1" smtClean="0"/>
              <a:t>they</a:t>
            </a:r>
            <a:r>
              <a:rPr lang="nb-NO" b="0" baseline="0" dirty="0" smtClean="0"/>
              <a:t> </a:t>
            </a:r>
            <a:r>
              <a:rPr lang="nb-NO" b="0" baseline="0" dirty="0" err="1" smtClean="0"/>
              <a:t>engaged</a:t>
            </a:r>
            <a:r>
              <a:rPr lang="nb-NO" b="0" baseline="0" dirty="0" smtClean="0"/>
              <a:t> in </a:t>
            </a:r>
            <a:r>
              <a:rPr lang="nb-NO" b="0" baseline="0" dirty="0" err="1" smtClean="0"/>
              <a:t>the</a:t>
            </a:r>
            <a:r>
              <a:rPr lang="nb-NO" b="0" baseline="0" dirty="0" smtClean="0"/>
              <a:t> </a:t>
            </a:r>
            <a:r>
              <a:rPr lang="nb-NO" b="0" baseline="0" dirty="0" err="1" smtClean="0"/>
              <a:t>meaning</a:t>
            </a:r>
            <a:r>
              <a:rPr lang="nb-NO" b="0" baseline="0" dirty="0" smtClean="0"/>
              <a:t> </a:t>
            </a:r>
            <a:r>
              <a:rPr lang="nb-NO" b="0" baseline="0" dirty="0" err="1" smtClean="0"/>
              <a:t>making</a:t>
            </a:r>
            <a:r>
              <a:rPr lang="nb-NO" b="0" baseline="0" dirty="0" smtClean="0"/>
              <a:t> </a:t>
            </a:r>
            <a:r>
              <a:rPr lang="nb-NO" b="0" baseline="0" dirty="0" err="1" smtClean="0"/>
              <a:t>strategies</a:t>
            </a:r>
            <a:r>
              <a:rPr lang="nb-NO" b="0" baseline="0" dirty="0" smtClean="0"/>
              <a:t> – </a:t>
            </a:r>
            <a:r>
              <a:rPr lang="nb-NO" b="0" baseline="0" dirty="0" err="1" smtClean="0"/>
              <a:t>context</a:t>
            </a:r>
            <a:r>
              <a:rPr lang="nb-NO" b="0" baseline="0" dirty="0" smtClean="0"/>
              <a:t> </a:t>
            </a:r>
            <a:r>
              <a:rPr lang="nb-NO" b="0" baseline="0" dirty="0" err="1" smtClean="0"/>
              <a:t>provide</a:t>
            </a:r>
            <a:r>
              <a:rPr lang="nb-NO" b="0" baseline="0" dirty="0" smtClean="0"/>
              <a:t> </a:t>
            </a:r>
            <a:r>
              <a:rPr lang="nb-NO" b="0" baseline="0" dirty="0" err="1" smtClean="0"/>
              <a:t>certain</a:t>
            </a:r>
            <a:r>
              <a:rPr lang="nb-NO" b="0" baseline="0" dirty="0" smtClean="0"/>
              <a:t> </a:t>
            </a:r>
            <a:r>
              <a:rPr lang="nb-NO" b="0" baseline="0" dirty="0" err="1" smtClean="0"/>
              <a:t>tools</a:t>
            </a:r>
            <a:r>
              <a:rPr lang="nb-NO" b="0" baseline="0" dirty="0" smtClean="0"/>
              <a:t> </a:t>
            </a:r>
            <a:r>
              <a:rPr lang="nb-NO" b="0" baseline="0" dirty="0" err="1" smtClean="0"/>
              <a:t>shape</a:t>
            </a:r>
            <a:r>
              <a:rPr lang="nb-NO" b="0" baseline="0" dirty="0" smtClean="0"/>
              <a:t> </a:t>
            </a:r>
            <a:r>
              <a:rPr lang="nb-NO" b="0" baseline="0" dirty="0" err="1" smtClean="0"/>
              <a:t>how</a:t>
            </a:r>
            <a:r>
              <a:rPr lang="nb-NO" b="0" baseline="0" dirty="0" smtClean="0"/>
              <a:t> </a:t>
            </a:r>
            <a:r>
              <a:rPr lang="nb-NO" b="0" baseline="0" dirty="0" err="1" smtClean="0"/>
              <a:t>they</a:t>
            </a:r>
            <a:r>
              <a:rPr lang="nb-NO" b="0" baseline="0" dirty="0" smtClean="0"/>
              <a:t> interpret </a:t>
            </a:r>
            <a:r>
              <a:rPr lang="nb-NO" b="0" baseline="0" dirty="0" err="1" smtClean="0"/>
              <a:t>the</a:t>
            </a:r>
            <a:r>
              <a:rPr lang="nb-NO" b="0" baseline="0" dirty="0" smtClean="0"/>
              <a:t> </a:t>
            </a:r>
            <a:r>
              <a:rPr lang="nb-NO" b="0" baseline="0" dirty="0" err="1" smtClean="0"/>
              <a:t>experience</a:t>
            </a:r>
            <a:endParaRPr lang="nb-NO" b="0" dirty="0" smtClean="0"/>
          </a:p>
        </p:txBody>
      </p:sp>
      <p:sp>
        <p:nvSpPr>
          <p:cNvPr id="4" name="Plassholder for lysbildenummer 3"/>
          <p:cNvSpPr>
            <a:spLocks noGrp="1"/>
          </p:cNvSpPr>
          <p:nvPr>
            <p:ph type="sldNum" sz="quarter" idx="10"/>
          </p:nvPr>
        </p:nvSpPr>
        <p:spPr/>
        <p:txBody>
          <a:bodyPr/>
          <a:lstStyle/>
          <a:p>
            <a:fld id="{6B36335E-CD51-438E-96C5-ECFABC08BDFC}" type="slidenum">
              <a:rPr lang="nb-NO" smtClean="0"/>
              <a:t>2</a:t>
            </a:fld>
            <a:endParaRPr lang="nb-NO"/>
          </a:p>
        </p:txBody>
      </p:sp>
    </p:spTree>
    <p:extLst>
      <p:ext uri="{BB962C8B-B14F-4D97-AF65-F5344CB8AC3E}">
        <p14:creationId xmlns:p14="http://schemas.microsoft.com/office/powerpoint/2010/main" val="251638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b="1" dirty="0" smtClean="0"/>
              <a:t>Interviews </a:t>
            </a:r>
            <a:r>
              <a:rPr lang="nb-NO" b="1" dirty="0" err="1" smtClean="0"/>
              <a:t>lasted</a:t>
            </a:r>
            <a:r>
              <a:rPr lang="nb-NO" b="1" baseline="0" dirty="0" smtClean="0"/>
              <a:t> from 1-2 </a:t>
            </a:r>
            <a:r>
              <a:rPr lang="nb-NO" b="1" baseline="0" dirty="0" err="1" smtClean="0"/>
              <a:t>hours</a:t>
            </a:r>
            <a:r>
              <a:rPr lang="nb-NO" b="1" baseline="0" dirty="0" smtClean="0"/>
              <a:t> - </a:t>
            </a:r>
            <a:r>
              <a:rPr lang="nb-NO" dirty="0" smtClean="0"/>
              <a:t>All </a:t>
            </a:r>
            <a:r>
              <a:rPr lang="nb-NO" dirty="0" err="1" smtClean="0"/>
              <a:t>interviews</a:t>
            </a:r>
            <a:r>
              <a:rPr lang="nb-NO" dirty="0" smtClean="0"/>
              <a:t> </a:t>
            </a:r>
            <a:r>
              <a:rPr lang="nb-NO" dirty="0" err="1" smtClean="0"/>
              <a:t>fully</a:t>
            </a:r>
            <a:r>
              <a:rPr lang="nb-NO" dirty="0" smtClean="0"/>
              <a:t> </a:t>
            </a:r>
            <a:r>
              <a:rPr lang="nb-NO" dirty="0" err="1" smtClean="0"/>
              <a:t>transcriped</a:t>
            </a:r>
            <a:r>
              <a:rPr lang="nb-NO" baseline="0" dirty="0" smtClean="0"/>
              <a:t> - </a:t>
            </a:r>
            <a:r>
              <a:rPr lang="nb-NO" dirty="0" err="1" smtClean="0"/>
              <a:t>interested</a:t>
            </a:r>
            <a:r>
              <a:rPr lang="nb-NO" dirty="0" smtClean="0"/>
              <a:t> in </a:t>
            </a:r>
            <a:r>
              <a:rPr lang="nb-NO" dirty="0" err="1" smtClean="0"/>
              <a:t>contend</a:t>
            </a:r>
            <a:r>
              <a:rPr lang="nb-NO" baseline="0" dirty="0" smtClean="0"/>
              <a:t> </a:t>
            </a:r>
            <a:r>
              <a:rPr lang="nb-NO" baseline="0" dirty="0" err="1" smtClean="0"/>
              <a:t>of</a:t>
            </a:r>
            <a:r>
              <a:rPr lang="nb-NO" baseline="0" dirty="0" smtClean="0"/>
              <a:t> </a:t>
            </a:r>
            <a:r>
              <a:rPr lang="nb-NO" baseline="0" dirty="0" err="1" smtClean="0"/>
              <a:t>what</a:t>
            </a:r>
            <a:r>
              <a:rPr lang="nb-NO" baseline="0" dirty="0" smtClean="0"/>
              <a:t> is </a:t>
            </a:r>
            <a:r>
              <a:rPr lang="nb-NO" baseline="0" dirty="0" err="1" smtClean="0"/>
              <a:t>told</a:t>
            </a:r>
            <a:r>
              <a:rPr lang="nb-NO" baseline="0" dirty="0" smtClean="0"/>
              <a:t>, not </a:t>
            </a:r>
            <a:r>
              <a:rPr lang="nb-NO" baseline="0" dirty="0" err="1" smtClean="0"/>
              <a:t>how</a:t>
            </a:r>
            <a:r>
              <a:rPr lang="nb-NO" baseline="0" dirty="0" smtClean="0"/>
              <a:t> </a:t>
            </a:r>
            <a:r>
              <a:rPr lang="nb-NO" baseline="0" dirty="0" err="1" smtClean="0"/>
              <a:t>meaning</a:t>
            </a:r>
            <a:r>
              <a:rPr lang="nb-NO" baseline="0" dirty="0" smtClean="0"/>
              <a:t> is </a:t>
            </a:r>
            <a:r>
              <a:rPr lang="nb-NO" baseline="0" dirty="0" err="1" smtClean="0"/>
              <a:t>created</a:t>
            </a:r>
            <a:r>
              <a:rPr lang="nb-NO" baseline="0" dirty="0" smtClean="0"/>
              <a:t> during </a:t>
            </a:r>
            <a:r>
              <a:rPr lang="nb-NO" baseline="0" dirty="0" err="1" smtClean="0"/>
              <a:t>the</a:t>
            </a:r>
            <a:r>
              <a:rPr lang="nb-NO" baseline="0" dirty="0" smtClean="0"/>
              <a:t> </a:t>
            </a:r>
            <a:r>
              <a:rPr lang="nb-NO" baseline="0" dirty="0" err="1" smtClean="0"/>
              <a:t>conversation</a:t>
            </a:r>
            <a:r>
              <a:rPr lang="nb-NO" baseline="0" dirty="0" smtClean="0"/>
              <a:t> or </a:t>
            </a:r>
            <a:r>
              <a:rPr lang="nb-NO" baseline="0" dirty="0" err="1" smtClean="0"/>
              <a:t>discourses</a:t>
            </a:r>
            <a:r>
              <a:rPr lang="nb-NO" baseline="0" dirty="0" smtClean="0"/>
              <a:t> </a:t>
            </a:r>
            <a:r>
              <a:rPr lang="nb-NO" baseline="0" dirty="0" err="1" smtClean="0"/>
              <a:t>are</a:t>
            </a:r>
            <a:r>
              <a:rPr lang="nb-NO" baseline="0" dirty="0" smtClean="0"/>
              <a:t> </a:t>
            </a:r>
            <a:r>
              <a:rPr lang="nb-NO" baseline="0" dirty="0" err="1" smtClean="0"/>
              <a:t>constructed</a:t>
            </a:r>
            <a:endParaRPr lang="nb-NO" baseline="0" dirty="0" smtClean="0"/>
          </a:p>
          <a:p>
            <a:pPr marL="171450" indent="-171450">
              <a:buFont typeface="Arial" panose="020B0604020202020204" pitchFamily="34" charset="0"/>
              <a:buChar char="•"/>
            </a:pPr>
            <a:endParaRPr lang="nb-NO" baseline="0" dirty="0" smtClean="0"/>
          </a:p>
          <a:p>
            <a:pPr marL="171450" indent="-171450">
              <a:buFont typeface="Arial" panose="020B0604020202020204" pitchFamily="34" charset="0"/>
              <a:buChar char="•"/>
            </a:pPr>
            <a:r>
              <a:rPr lang="nb-NO" baseline="0" dirty="0" smtClean="0"/>
              <a:t>In </a:t>
            </a:r>
            <a:r>
              <a:rPr lang="nb-NO" baseline="0" dirty="0" err="1" smtClean="0"/>
              <a:t>the</a:t>
            </a:r>
            <a:r>
              <a:rPr lang="nb-NO" baseline="0" dirty="0" smtClean="0"/>
              <a:t> </a:t>
            </a:r>
            <a:r>
              <a:rPr lang="nb-NO" baseline="0" dirty="0" err="1" smtClean="0"/>
              <a:t>analysis</a:t>
            </a:r>
            <a:r>
              <a:rPr lang="nb-NO" baseline="0" dirty="0" smtClean="0"/>
              <a: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interviews</a:t>
            </a:r>
            <a:r>
              <a:rPr lang="nb-NO" b="1" baseline="0" dirty="0" smtClean="0"/>
              <a:t> I </a:t>
            </a:r>
            <a:r>
              <a:rPr lang="nb-NO" b="1" baseline="0" dirty="0" err="1" smtClean="0"/>
              <a:t>will</a:t>
            </a:r>
            <a:r>
              <a:rPr lang="nb-NO" b="1" baseline="0" dirty="0" smtClean="0"/>
              <a:t> </a:t>
            </a:r>
            <a:r>
              <a:rPr lang="nb-NO" b="1" baseline="0" dirty="0" err="1" smtClean="0"/>
              <a:t>look</a:t>
            </a:r>
            <a:r>
              <a:rPr lang="nb-NO" b="1" baseline="0" dirty="0" smtClean="0"/>
              <a:t> for </a:t>
            </a:r>
            <a:r>
              <a:rPr lang="nb-NO" b="1" baseline="0" dirty="0" err="1" smtClean="0"/>
              <a:t>shared</a:t>
            </a:r>
            <a:r>
              <a:rPr lang="nb-NO" b="1" baseline="0" dirty="0" smtClean="0"/>
              <a:t> </a:t>
            </a:r>
            <a:r>
              <a:rPr lang="nb-NO" b="1" baseline="0" dirty="0" err="1" smtClean="0"/>
              <a:t>thenes</a:t>
            </a:r>
            <a:r>
              <a:rPr lang="nb-NO" b="1" baseline="0" dirty="0" smtClean="0"/>
              <a:t>, </a:t>
            </a:r>
            <a:r>
              <a:rPr lang="nb-NO" b="1" baseline="0" dirty="0" err="1" smtClean="0"/>
              <a:t>but</a:t>
            </a:r>
            <a:r>
              <a:rPr lang="nb-NO" b="1" baseline="0" dirty="0" smtClean="0"/>
              <a:t> </a:t>
            </a:r>
            <a:r>
              <a:rPr lang="nb-NO" b="1" baseline="0" dirty="0" err="1" smtClean="0"/>
              <a:t>also</a:t>
            </a:r>
            <a:r>
              <a:rPr lang="nb-NO" b="1" baseline="0" dirty="0" smtClean="0"/>
              <a:t> </a:t>
            </a:r>
            <a:r>
              <a:rPr lang="nb-NO" b="1" baseline="0" dirty="0" err="1" smtClean="0"/>
              <a:t>variation</a:t>
            </a:r>
            <a:r>
              <a:rPr lang="nb-NO" b="1" baseline="0" dirty="0" smtClean="0"/>
              <a:t> in </a:t>
            </a:r>
            <a:r>
              <a:rPr lang="nb-NO" b="1" baseline="0" dirty="0" err="1" smtClean="0"/>
              <a:t>experience</a:t>
            </a:r>
            <a:r>
              <a:rPr lang="nb-NO" b="1" baseline="0" dirty="0" smtClean="0"/>
              <a:t> </a:t>
            </a:r>
            <a:r>
              <a:rPr lang="nb-NO" baseline="0" dirty="0" err="1" smtClean="0"/>
              <a:t>across</a:t>
            </a:r>
            <a:r>
              <a:rPr lang="nb-NO" baseline="0" dirty="0" smtClean="0"/>
              <a:t> </a:t>
            </a:r>
            <a:r>
              <a:rPr lang="nb-NO" baseline="0" dirty="0" err="1" smtClean="0"/>
              <a:t>the</a:t>
            </a:r>
            <a:r>
              <a:rPr lang="nb-NO" baseline="0" dirty="0" smtClean="0"/>
              <a:t> sample</a:t>
            </a:r>
          </a:p>
          <a:p>
            <a:pPr marL="171450" indent="-171450">
              <a:buFontTx/>
              <a:buChar char="-"/>
            </a:pPr>
            <a:r>
              <a:rPr lang="nb-NO" baseline="0" dirty="0" err="1" smtClean="0"/>
              <a:t>Always</a:t>
            </a:r>
            <a:r>
              <a:rPr lang="nb-NO" baseline="0" dirty="0" smtClean="0"/>
              <a:t> </a:t>
            </a:r>
            <a:r>
              <a:rPr lang="nb-NO" baseline="0" dirty="0" err="1" smtClean="0"/>
              <a:t>interesting</a:t>
            </a:r>
            <a:r>
              <a:rPr lang="nb-NO" baseline="0" dirty="0" smtClean="0"/>
              <a:t> to </a:t>
            </a:r>
            <a:r>
              <a:rPr lang="nb-NO" baseline="0" dirty="0" err="1" smtClean="0"/>
              <a:t>see</a:t>
            </a:r>
            <a:r>
              <a:rPr lang="nb-NO" baseline="0" dirty="0" smtClean="0"/>
              <a:t> </a:t>
            </a:r>
            <a:r>
              <a:rPr lang="nb-NO" baseline="0" dirty="0" err="1" smtClean="0"/>
              <a:t>what</a:t>
            </a:r>
            <a:r>
              <a:rPr lang="nb-NO" baseline="0" dirty="0" smtClean="0"/>
              <a:t> </a:t>
            </a:r>
            <a:r>
              <a:rPr lang="nb-NO" baseline="0" dirty="0" err="1" smtClean="0"/>
              <a:t>participants</a:t>
            </a:r>
            <a:r>
              <a:rPr lang="nb-NO" baseline="0" dirty="0" smtClean="0"/>
              <a:t> have in </a:t>
            </a:r>
            <a:r>
              <a:rPr lang="nb-NO" baseline="0" dirty="0" err="1" smtClean="0"/>
              <a:t>common</a:t>
            </a:r>
            <a:r>
              <a:rPr lang="nb-NO" baseline="0" dirty="0" smtClean="0"/>
              <a:t> - </a:t>
            </a:r>
            <a:r>
              <a:rPr lang="nb-NO" baseline="0" dirty="0" err="1" smtClean="0"/>
              <a:t>default</a:t>
            </a:r>
            <a:r>
              <a:rPr lang="nb-NO" baseline="0" dirty="0" smtClean="0"/>
              <a:t> mode </a:t>
            </a:r>
            <a:r>
              <a:rPr lang="nb-NO" baseline="0" dirty="0" err="1" smtClean="0"/>
              <a:t>patterd</a:t>
            </a:r>
            <a:r>
              <a:rPr lang="nb-NO" baseline="0" dirty="0" smtClean="0"/>
              <a:t> in </a:t>
            </a:r>
            <a:r>
              <a:rPr lang="nb-NO" baseline="0" dirty="0" err="1" smtClean="0"/>
              <a:t>the</a:t>
            </a:r>
            <a:r>
              <a:rPr lang="nb-NO" baseline="0" dirty="0" smtClean="0"/>
              <a:t> data</a:t>
            </a:r>
          </a:p>
          <a:p>
            <a:pPr marL="171450" indent="-171450">
              <a:buFontTx/>
              <a:buChar char="-"/>
            </a:pPr>
            <a:r>
              <a:rPr lang="nb-NO" baseline="0" dirty="0" smtClean="0"/>
              <a:t>From a </a:t>
            </a:r>
            <a:r>
              <a:rPr lang="nb-NO" baseline="0" dirty="0" err="1" smtClean="0"/>
              <a:t>phenomenological</a:t>
            </a:r>
            <a:r>
              <a:rPr lang="nb-NO" baseline="0" dirty="0" smtClean="0"/>
              <a:t> </a:t>
            </a:r>
            <a:r>
              <a:rPr lang="nb-NO" baseline="0" dirty="0" err="1" smtClean="0"/>
              <a:t>perspective</a:t>
            </a:r>
            <a:r>
              <a:rPr lang="nb-NO" baseline="0" dirty="0" smtClean="0"/>
              <a:t> </a:t>
            </a:r>
            <a:r>
              <a:rPr lang="nb-NO" baseline="0" dirty="0" err="1" smtClean="0"/>
              <a:t>equally</a:t>
            </a:r>
            <a:r>
              <a:rPr lang="nb-NO" baseline="0" dirty="0" smtClean="0"/>
              <a:t> </a:t>
            </a:r>
            <a:r>
              <a:rPr lang="nb-NO" baseline="0" dirty="0" err="1" smtClean="0"/>
              <a:t>important</a:t>
            </a:r>
            <a:r>
              <a:rPr lang="nb-NO" baseline="0" dirty="0" smtClean="0"/>
              <a:t> to </a:t>
            </a:r>
            <a:r>
              <a:rPr lang="nb-NO" baseline="0" dirty="0" err="1" smtClean="0"/>
              <a:t>document</a:t>
            </a:r>
            <a:r>
              <a:rPr lang="nb-NO" baseline="0" dirty="0" smtClean="0"/>
              <a:t> </a:t>
            </a:r>
            <a:r>
              <a:rPr lang="nb-NO" baseline="0" dirty="0" err="1" smtClean="0"/>
              <a:t>the</a:t>
            </a:r>
            <a:r>
              <a:rPr lang="nb-NO" baseline="0" dirty="0" smtClean="0"/>
              <a:t> </a:t>
            </a:r>
            <a:r>
              <a:rPr lang="nb-NO" baseline="0" dirty="0" err="1" smtClean="0"/>
              <a:t>variation</a:t>
            </a:r>
            <a:r>
              <a:rPr lang="nb-NO" baseline="0" dirty="0" smtClean="0"/>
              <a:t> in </a:t>
            </a:r>
            <a:r>
              <a:rPr lang="nb-NO" baseline="0" dirty="0" err="1" smtClean="0"/>
              <a:t>this</a:t>
            </a:r>
            <a:r>
              <a:rPr lang="nb-NO" baseline="0" dirty="0" smtClean="0"/>
              <a:t> </a:t>
            </a:r>
            <a:r>
              <a:rPr lang="nb-NO" baseline="0" dirty="0" err="1" smtClean="0"/>
              <a:t>experience</a:t>
            </a:r>
            <a:r>
              <a:rPr lang="nb-NO" baseline="0" dirty="0" smtClean="0"/>
              <a:t> and </a:t>
            </a:r>
            <a:r>
              <a:rPr lang="nb-NO" baseline="0" dirty="0" err="1" smtClean="0"/>
              <a:t>what</a:t>
            </a:r>
            <a:r>
              <a:rPr lang="nb-NO" baseline="0" dirty="0" smtClean="0"/>
              <a:t> </a:t>
            </a:r>
            <a:r>
              <a:rPr lang="nb-NO" baseline="0" dirty="0" err="1" smtClean="0"/>
              <a:t>characterizes</a:t>
            </a:r>
            <a:r>
              <a:rPr lang="nb-NO" baseline="0" dirty="0" smtClean="0"/>
              <a:t> </a:t>
            </a:r>
            <a:r>
              <a:rPr lang="nb-NO" baseline="0" dirty="0" err="1" smtClean="0"/>
              <a:t>the</a:t>
            </a:r>
            <a:r>
              <a:rPr lang="nb-NO" baseline="0" dirty="0" smtClean="0"/>
              <a:t> story </a:t>
            </a:r>
            <a:r>
              <a:rPr lang="nb-NO" baseline="0" dirty="0" err="1" smtClean="0"/>
              <a:t>of</a:t>
            </a:r>
            <a:r>
              <a:rPr lang="nb-NO" baseline="0" dirty="0" smtClean="0"/>
              <a:t> </a:t>
            </a:r>
            <a:r>
              <a:rPr lang="nb-NO" baseline="0" dirty="0" err="1" smtClean="0"/>
              <a:t>each</a:t>
            </a:r>
            <a:r>
              <a:rPr lang="nb-NO" baseline="0" dirty="0" smtClean="0"/>
              <a:t> </a:t>
            </a:r>
            <a:r>
              <a:rPr lang="nb-NO" baseline="0" dirty="0" err="1" smtClean="0"/>
              <a:t>woman</a:t>
            </a:r>
            <a:endParaRPr lang="nb-NO" baseline="0" dirty="0" smtClean="0"/>
          </a:p>
          <a:p>
            <a:pPr marL="171450" indent="-171450">
              <a:buFontTx/>
              <a:buChar char="-"/>
            </a:pPr>
            <a:r>
              <a:rPr lang="nb-NO" baseline="0" dirty="0" smtClean="0"/>
              <a:t>Analysis </a:t>
            </a:r>
            <a:r>
              <a:rPr lang="nb-NO" baseline="0" dirty="0" err="1" smtClean="0"/>
              <a:t>weave</a:t>
            </a:r>
            <a:r>
              <a:rPr lang="nb-NO" baseline="0" dirty="0" smtClean="0"/>
              <a:t> </a:t>
            </a:r>
            <a:r>
              <a:rPr lang="nb-NO" baseline="0" dirty="0" err="1" smtClean="0"/>
              <a:t>together</a:t>
            </a:r>
            <a:r>
              <a:rPr lang="nb-NO" baseline="0" dirty="0" smtClean="0"/>
              <a:t> general </a:t>
            </a:r>
            <a:r>
              <a:rPr lang="nb-NO" baseline="0" dirty="0" err="1" smtClean="0"/>
              <a:t>themes</a:t>
            </a:r>
            <a:r>
              <a:rPr lang="nb-NO" baseline="0" dirty="0" smtClean="0"/>
              <a:t> and </a:t>
            </a:r>
            <a:r>
              <a:rPr lang="nb-NO" baseline="0" dirty="0" err="1" smtClean="0"/>
              <a:t>variation</a:t>
            </a:r>
            <a:r>
              <a:rPr lang="nb-NO" baseline="0" dirty="0" smtClean="0"/>
              <a:t> in </a:t>
            </a:r>
            <a:r>
              <a:rPr lang="nb-NO" baseline="0" dirty="0" err="1" smtClean="0"/>
              <a:t>the</a:t>
            </a:r>
            <a:r>
              <a:rPr lang="nb-NO" baseline="0" dirty="0" smtClean="0"/>
              <a:t> </a:t>
            </a:r>
            <a:r>
              <a:rPr lang="nb-NO" baseline="0" dirty="0" err="1" smtClean="0"/>
              <a:t>stories</a:t>
            </a:r>
            <a:r>
              <a:rPr lang="nb-NO" baseline="0" dirty="0" smtClean="0"/>
              <a:t> </a:t>
            </a:r>
            <a:r>
              <a:rPr lang="nb-NO" baseline="0" dirty="0" err="1" smtClean="0"/>
              <a:t>into</a:t>
            </a:r>
            <a:r>
              <a:rPr lang="nb-NO" baseline="0" dirty="0" smtClean="0"/>
              <a:t> a </a:t>
            </a:r>
            <a:r>
              <a:rPr lang="nb-NO" baseline="0" dirty="0" err="1" smtClean="0"/>
              <a:t>comprehensive</a:t>
            </a:r>
            <a:r>
              <a:rPr lang="nb-NO" baseline="0" dirty="0" smtClean="0"/>
              <a:t> </a:t>
            </a:r>
            <a:r>
              <a:rPr lang="nb-NO" baseline="0" dirty="0" err="1" smtClean="0"/>
              <a:t>account</a:t>
            </a:r>
            <a:endParaRPr lang="nb-NO" baseline="0" dirty="0" smtClean="0"/>
          </a:p>
          <a:p>
            <a:pPr marL="171450" indent="-171450">
              <a:buFontTx/>
              <a:buChar char="-"/>
            </a:pPr>
            <a:r>
              <a:rPr lang="nb-NO" baseline="0" dirty="0" err="1" smtClean="0"/>
              <a:t>Produce</a:t>
            </a:r>
            <a:r>
              <a:rPr lang="nb-NO" baseline="0" dirty="0" smtClean="0"/>
              <a:t> </a:t>
            </a:r>
            <a:r>
              <a:rPr lang="nb-NO" baseline="0" dirty="0" err="1" smtClean="0"/>
              <a:t>rich</a:t>
            </a:r>
            <a:r>
              <a:rPr lang="nb-NO" baseline="0" dirty="0" smtClean="0"/>
              <a:t> data – </a:t>
            </a:r>
            <a:r>
              <a:rPr lang="nb-NO" baseline="0" dirty="0" err="1" smtClean="0"/>
              <a:t>neuanced</a:t>
            </a:r>
            <a:r>
              <a:rPr lang="nb-NO" baseline="0" dirty="0" smtClean="0"/>
              <a:t> </a:t>
            </a:r>
            <a:r>
              <a:rPr lang="nb-NO" baseline="0" dirty="0" err="1" smtClean="0"/>
              <a:t>understanding</a:t>
            </a:r>
            <a:r>
              <a:rPr lang="nb-NO" baseline="0" dirty="0" smtClean="0"/>
              <a:t> </a:t>
            </a:r>
            <a:r>
              <a:rPr lang="nb-NO" baseline="0" dirty="0" err="1" smtClean="0"/>
              <a:t>of</a:t>
            </a:r>
            <a:r>
              <a:rPr lang="nb-NO" baseline="0" dirty="0" smtClean="0"/>
              <a:t> </a:t>
            </a:r>
            <a:r>
              <a:rPr lang="nb-NO" baseline="0" dirty="0" err="1" smtClean="0"/>
              <a:t>this</a:t>
            </a:r>
            <a:r>
              <a:rPr lang="nb-NO" baseline="0" dirty="0" smtClean="0"/>
              <a:t> </a:t>
            </a:r>
            <a:r>
              <a:rPr lang="nb-NO" baseline="0" dirty="0" err="1" smtClean="0"/>
              <a:t>instance</a:t>
            </a:r>
            <a:r>
              <a:rPr lang="nb-NO" baseline="0" dirty="0" smtClean="0"/>
              <a:t> </a:t>
            </a:r>
            <a:r>
              <a:rPr lang="nb-NO" baseline="0" dirty="0" err="1" smtClean="0"/>
              <a:t>of</a:t>
            </a:r>
            <a:r>
              <a:rPr lang="nb-NO" baseline="0" dirty="0" smtClean="0"/>
              <a:t> </a:t>
            </a:r>
            <a:r>
              <a:rPr lang="nb-NO" baseline="0" dirty="0" err="1" smtClean="0"/>
              <a:t>lived</a:t>
            </a:r>
            <a:r>
              <a:rPr lang="nb-NO" baseline="0" dirty="0" smtClean="0"/>
              <a:t> </a:t>
            </a:r>
            <a:r>
              <a:rPr lang="nb-NO" baseline="0" dirty="0" err="1" smtClean="0"/>
              <a:t>experience</a:t>
            </a:r>
            <a:r>
              <a:rPr lang="nb-NO" baseline="0" dirty="0" smtClean="0"/>
              <a:t> </a:t>
            </a:r>
            <a:r>
              <a:rPr lang="nb-NO" baseline="0" dirty="0" err="1" smtClean="0"/>
              <a:t>through</a:t>
            </a:r>
            <a:r>
              <a:rPr lang="nb-NO" baseline="0" dirty="0" smtClean="0"/>
              <a:t> </a:t>
            </a:r>
            <a:r>
              <a:rPr lang="nb-NO" baseline="0" dirty="0" err="1" smtClean="0"/>
              <a:t>the</a:t>
            </a:r>
            <a:r>
              <a:rPr lang="nb-NO" baseline="0" dirty="0" smtClean="0"/>
              <a:t> </a:t>
            </a:r>
            <a:r>
              <a:rPr lang="nb-NO" baseline="0" dirty="0" err="1" smtClean="0"/>
              <a:t>eyes</a:t>
            </a:r>
            <a:r>
              <a:rPr lang="nb-NO" baseline="0" dirty="0" smtClean="0"/>
              <a: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women</a:t>
            </a:r>
            <a:r>
              <a:rPr lang="nb-NO" baseline="0" dirty="0" smtClean="0"/>
              <a:t> I </a:t>
            </a:r>
            <a:r>
              <a:rPr lang="nb-NO" baseline="0" dirty="0" err="1" smtClean="0"/>
              <a:t>interview</a:t>
            </a:r>
            <a:endParaRPr lang="nb-NO" baseline="0" dirty="0" smtClean="0"/>
          </a:p>
          <a:p>
            <a:pPr marL="171450" indent="-171450">
              <a:buFont typeface="Arial" panose="020B0604020202020204" pitchFamily="34" charset="0"/>
              <a:buChar char="•"/>
            </a:pPr>
            <a:endParaRPr lang="nb-NO" baseline="0" dirty="0" smtClean="0"/>
          </a:p>
          <a:p>
            <a:pPr marL="171450" indent="-171450">
              <a:buFont typeface="Arial" panose="020B0604020202020204" pitchFamily="34" charset="0"/>
              <a:buChar char="•"/>
            </a:pPr>
            <a:r>
              <a:rPr lang="nb-NO" baseline="0" dirty="0" smtClean="0"/>
              <a:t>Three </a:t>
            </a:r>
            <a:r>
              <a:rPr lang="nb-NO" baseline="0" dirty="0" err="1" smtClean="0"/>
              <a:t>things</a:t>
            </a:r>
            <a:r>
              <a:rPr lang="nb-NO" baseline="0" dirty="0" smtClean="0"/>
              <a:t> to note </a:t>
            </a:r>
            <a:r>
              <a:rPr lang="nb-NO" baseline="0" dirty="0" err="1" smtClean="0"/>
              <a:t>about</a:t>
            </a:r>
            <a:r>
              <a:rPr lang="nb-NO" baseline="0" dirty="0" smtClean="0"/>
              <a:t> </a:t>
            </a:r>
            <a:r>
              <a:rPr lang="nb-NO" b="1" baseline="0" dirty="0" smtClean="0"/>
              <a:t>Norway as a </a:t>
            </a:r>
            <a:r>
              <a:rPr lang="nb-NO" b="1" baseline="0" dirty="0" err="1" smtClean="0"/>
              <a:t>cultural</a:t>
            </a:r>
            <a:r>
              <a:rPr lang="nb-NO" b="1" baseline="0" dirty="0" smtClean="0"/>
              <a:t> </a:t>
            </a:r>
            <a:r>
              <a:rPr lang="nb-NO" b="1" baseline="0" dirty="0" err="1" smtClean="0"/>
              <a:t>context</a:t>
            </a:r>
            <a:r>
              <a:rPr lang="nb-NO" b="1" baseline="0" dirty="0" smtClean="0"/>
              <a:t>:</a:t>
            </a:r>
          </a:p>
          <a:p>
            <a:pPr marL="171450" indent="-171450">
              <a:buFontTx/>
              <a:buChar char="-"/>
            </a:pPr>
            <a:r>
              <a:rPr lang="nb-NO" baseline="0" dirty="0" err="1" smtClean="0"/>
              <a:t>Peaceful</a:t>
            </a:r>
            <a:r>
              <a:rPr lang="nb-NO" baseline="0" dirty="0" smtClean="0"/>
              <a:t> </a:t>
            </a:r>
            <a:r>
              <a:rPr lang="nb-NO" baseline="0" dirty="0" err="1" smtClean="0"/>
              <a:t>society</a:t>
            </a:r>
            <a:r>
              <a:rPr lang="nb-NO" baseline="0" dirty="0" smtClean="0"/>
              <a:t> - </a:t>
            </a:r>
            <a:r>
              <a:rPr lang="nb-NO" baseline="0" dirty="0" err="1" smtClean="0"/>
              <a:t>very</a:t>
            </a:r>
            <a:r>
              <a:rPr lang="nb-NO" baseline="0" dirty="0" smtClean="0"/>
              <a:t> </a:t>
            </a:r>
            <a:r>
              <a:rPr lang="nb-NO" baseline="0" dirty="0" err="1" smtClean="0"/>
              <a:t>protected</a:t>
            </a:r>
            <a:r>
              <a:rPr lang="nb-NO" baseline="0" dirty="0" smtClean="0"/>
              <a:t> lives. No </a:t>
            </a:r>
            <a:r>
              <a:rPr lang="nb-NO" baseline="0" dirty="0" err="1" smtClean="0"/>
              <a:t>shared</a:t>
            </a:r>
            <a:r>
              <a:rPr lang="nb-NO" baseline="0" dirty="0" smtClean="0"/>
              <a:t> </a:t>
            </a:r>
            <a:r>
              <a:rPr lang="nb-NO" baseline="0" dirty="0" err="1" smtClean="0"/>
              <a:t>war</a:t>
            </a:r>
            <a:r>
              <a:rPr lang="nb-NO" baseline="0" dirty="0" smtClean="0"/>
              <a:t> </a:t>
            </a:r>
            <a:r>
              <a:rPr lang="nb-NO" baseline="0" dirty="0" err="1" smtClean="0"/>
              <a:t>experience</a:t>
            </a:r>
            <a:r>
              <a:rPr lang="nb-NO" baseline="0" dirty="0" smtClean="0"/>
              <a:t> - last </a:t>
            </a:r>
            <a:r>
              <a:rPr lang="nb-NO" baseline="0" dirty="0" err="1" smtClean="0"/>
              <a:t>war</a:t>
            </a:r>
            <a:r>
              <a:rPr lang="nb-NO" baseline="0" dirty="0" smtClean="0"/>
              <a:t> </a:t>
            </a:r>
            <a:r>
              <a:rPr lang="nb-NO" baseline="0" dirty="0" err="1" smtClean="0"/>
              <a:t>on</a:t>
            </a:r>
            <a:r>
              <a:rPr lang="nb-NO" baseline="0" dirty="0" smtClean="0"/>
              <a:t> </a:t>
            </a:r>
            <a:r>
              <a:rPr lang="nb-NO" baseline="0" dirty="0" err="1" smtClean="0"/>
              <a:t>our</a:t>
            </a:r>
            <a:r>
              <a:rPr lang="nb-NO" baseline="0" dirty="0" smtClean="0"/>
              <a:t> </a:t>
            </a:r>
            <a:r>
              <a:rPr lang="nb-NO" baseline="0" dirty="0" err="1" smtClean="0"/>
              <a:t>own</a:t>
            </a:r>
            <a:r>
              <a:rPr lang="nb-NO" baseline="0" dirty="0" smtClean="0"/>
              <a:t> </a:t>
            </a:r>
            <a:r>
              <a:rPr lang="nb-NO" baseline="0" dirty="0" err="1" smtClean="0"/>
              <a:t>soil</a:t>
            </a:r>
            <a:r>
              <a:rPr lang="nb-NO" baseline="0" dirty="0" smtClean="0"/>
              <a:t> </a:t>
            </a:r>
            <a:r>
              <a:rPr lang="nb-NO" baseline="0" dirty="0" err="1" smtClean="0"/>
              <a:t>was</a:t>
            </a:r>
            <a:r>
              <a:rPr lang="nb-NO" baseline="0" dirty="0" smtClean="0"/>
              <a:t> 70 </a:t>
            </a:r>
            <a:r>
              <a:rPr lang="nb-NO" baseline="0" dirty="0" err="1" smtClean="0"/>
              <a:t>years</a:t>
            </a:r>
            <a:r>
              <a:rPr lang="nb-NO" baseline="0" dirty="0" smtClean="0"/>
              <a:t> </a:t>
            </a:r>
            <a:r>
              <a:rPr lang="nb-NO" baseline="0" dirty="0" err="1" smtClean="0"/>
              <a:t>ago</a:t>
            </a:r>
            <a:r>
              <a:rPr lang="nb-NO" baseline="0" dirty="0" smtClean="0"/>
              <a:t> -</a:t>
            </a:r>
            <a:r>
              <a:rPr lang="nb-NO" baseline="0" dirty="0" err="1" smtClean="0"/>
              <a:t>participate</a:t>
            </a:r>
            <a:r>
              <a:rPr lang="nb-NO" baseline="0" dirty="0" smtClean="0"/>
              <a:t> in a </a:t>
            </a:r>
            <a:r>
              <a:rPr lang="nb-NO" baseline="0" dirty="0" err="1" smtClean="0"/>
              <a:t>military</a:t>
            </a:r>
            <a:r>
              <a:rPr lang="nb-NO" baseline="0" dirty="0" smtClean="0"/>
              <a:t> </a:t>
            </a:r>
            <a:r>
              <a:rPr lang="nb-NO" baseline="0" dirty="0" err="1" smtClean="0"/>
              <a:t>operation</a:t>
            </a:r>
            <a:r>
              <a:rPr lang="nb-NO" baseline="0" dirty="0" smtClean="0"/>
              <a:t> </a:t>
            </a:r>
            <a:r>
              <a:rPr lang="nb-NO" baseline="0" dirty="0" err="1" smtClean="0"/>
              <a:t>foregn</a:t>
            </a:r>
            <a:r>
              <a:rPr lang="nb-NO" baseline="0" dirty="0" smtClean="0"/>
              <a:t> </a:t>
            </a:r>
            <a:r>
              <a:rPr lang="nb-NO" baseline="0" dirty="0" err="1" smtClean="0"/>
              <a:t>reality</a:t>
            </a:r>
            <a:r>
              <a:rPr lang="nb-NO" baseline="0" dirty="0" smtClean="0"/>
              <a:t> – hard to </a:t>
            </a:r>
            <a:r>
              <a:rPr lang="nb-NO" baseline="0" dirty="0" err="1" smtClean="0"/>
              <a:t>relate</a:t>
            </a:r>
            <a:r>
              <a:rPr lang="nb-NO" baseline="0" dirty="0" smtClean="0"/>
              <a:t> to </a:t>
            </a:r>
            <a:r>
              <a:rPr lang="nb-NO" baseline="0" dirty="0" err="1" smtClean="0"/>
              <a:t>take</a:t>
            </a:r>
            <a:r>
              <a:rPr lang="nb-NO" baseline="0" dirty="0" smtClean="0"/>
              <a:t> an </a:t>
            </a:r>
            <a:r>
              <a:rPr lang="nb-NO" baseline="0" dirty="0" err="1" smtClean="0"/>
              <a:t>interest</a:t>
            </a:r>
            <a:endParaRPr lang="nb-NO" baseline="0" dirty="0" smtClean="0"/>
          </a:p>
          <a:p>
            <a:pPr marL="171450" indent="-171450">
              <a:buFontTx/>
              <a:buChar char="-"/>
            </a:pPr>
            <a:r>
              <a:rPr lang="nb-NO" baseline="0" dirty="0" smtClean="0"/>
              <a:t>Veterans do not have a </a:t>
            </a:r>
            <a:r>
              <a:rPr lang="nb-NO" baseline="0" dirty="0" err="1" smtClean="0"/>
              <a:t>highly</a:t>
            </a:r>
            <a:r>
              <a:rPr lang="nb-NO" baseline="0" dirty="0" smtClean="0"/>
              <a:t> </a:t>
            </a:r>
            <a:r>
              <a:rPr lang="nb-NO" baseline="0" dirty="0" err="1" smtClean="0"/>
              <a:t>visable</a:t>
            </a:r>
            <a:r>
              <a:rPr lang="nb-NO" baseline="0" dirty="0" smtClean="0"/>
              <a:t> </a:t>
            </a:r>
            <a:r>
              <a:rPr lang="nb-NO" baseline="0" dirty="0" err="1" smtClean="0"/>
              <a:t>position</a:t>
            </a:r>
            <a:r>
              <a:rPr lang="nb-NO" baseline="0" dirty="0" smtClean="0"/>
              <a:t> in </a:t>
            </a:r>
            <a:r>
              <a:rPr lang="nb-NO" baseline="0" dirty="0" err="1" smtClean="0"/>
              <a:t>society</a:t>
            </a:r>
            <a:r>
              <a:rPr lang="nb-NO" baseline="0" dirty="0" smtClean="0"/>
              <a:t> – </a:t>
            </a:r>
            <a:r>
              <a:rPr lang="nb-NO" baseline="0" dirty="0" err="1" smtClean="0"/>
              <a:t>military</a:t>
            </a:r>
            <a:r>
              <a:rPr lang="nb-NO" baseline="0" dirty="0" smtClean="0"/>
              <a:t> </a:t>
            </a:r>
            <a:r>
              <a:rPr lang="nb-NO" baseline="0" dirty="0" err="1" smtClean="0"/>
              <a:t>family</a:t>
            </a:r>
            <a:r>
              <a:rPr lang="nb-NO" baseline="0" dirty="0" smtClean="0"/>
              <a:t> not an </a:t>
            </a:r>
            <a:r>
              <a:rPr lang="nb-NO" baseline="0" dirty="0" err="1" smtClean="0"/>
              <a:t>established</a:t>
            </a:r>
            <a:r>
              <a:rPr lang="nb-NO" baseline="0" dirty="0" smtClean="0"/>
              <a:t> </a:t>
            </a:r>
            <a:r>
              <a:rPr lang="nb-NO" baseline="0" dirty="0" err="1" smtClean="0"/>
              <a:t>concept</a:t>
            </a:r>
            <a:endParaRPr lang="nb-NO" baseline="0" dirty="0" smtClean="0"/>
          </a:p>
          <a:p>
            <a:pPr marL="171450" indent="-171450">
              <a:buFontTx/>
              <a:buChar char="-"/>
            </a:pPr>
            <a:r>
              <a:rPr lang="nb-NO" baseline="0" dirty="0" smtClean="0"/>
              <a:t>Dominant </a:t>
            </a:r>
            <a:r>
              <a:rPr lang="nb-NO" baseline="0" dirty="0" err="1" smtClean="0"/>
              <a:t>notion</a:t>
            </a:r>
            <a:r>
              <a:rPr lang="nb-NO" baseline="0" dirty="0" smtClean="0"/>
              <a:t> </a:t>
            </a:r>
            <a:r>
              <a:rPr lang="nb-NO" baseline="0" dirty="0" err="1" smtClean="0"/>
              <a:t>of</a:t>
            </a:r>
            <a:r>
              <a:rPr lang="nb-NO" baseline="0" dirty="0" smtClean="0"/>
              <a:t> </a:t>
            </a:r>
            <a:r>
              <a:rPr lang="nb-NO" baseline="0" dirty="0" err="1" smtClean="0"/>
              <a:t>gender</a:t>
            </a:r>
            <a:r>
              <a:rPr lang="nb-NO" baseline="0" dirty="0" smtClean="0"/>
              <a:t> </a:t>
            </a:r>
            <a:r>
              <a:rPr lang="nb-NO" baseline="0" dirty="0" err="1" smtClean="0"/>
              <a:t>equality</a:t>
            </a:r>
            <a:r>
              <a:rPr lang="nb-NO" baseline="0" dirty="0" smtClean="0"/>
              <a:t> – </a:t>
            </a:r>
            <a:r>
              <a:rPr lang="nb-NO" baseline="0" dirty="0" err="1" smtClean="0"/>
              <a:t>equality</a:t>
            </a:r>
            <a:r>
              <a:rPr lang="nb-NO" baseline="0" dirty="0" smtClean="0"/>
              <a:t> as </a:t>
            </a:r>
            <a:r>
              <a:rPr lang="nb-NO" baseline="0" dirty="0" err="1" smtClean="0"/>
              <a:t>sameness</a:t>
            </a:r>
            <a:r>
              <a:rPr lang="nb-NO" baseline="0" dirty="0" smtClean="0"/>
              <a:t> – not just </a:t>
            </a:r>
            <a:r>
              <a:rPr lang="nb-NO" baseline="0" dirty="0" err="1" smtClean="0"/>
              <a:t>equal</a:t>
            </a:r>
            <a:r>
              <a:rPr lang="nb-NO" baseline="0" dirty="0" smtClean="0"/>
              <a:t> </a:t>
            </a:r>
            <a:r>
              <a:rPr lang="nb-NO" baseline="0" dirty="0" err="1" smtClean="0"/>
              <a:t>rights</a:t>
            </a:r>
            <a:r>
              <a:rPr lang="nb-NO" baseline="0" dirty="0" smtClean="0"/>
              <a:t>, </a:t>
            </a:r>
            <a:r>
              <a:rPr lang="nb-NO" baseline="0" dirty="0" err="1" smtClean="0"/>
              <a:t>but</a:t>
            </a:r>
            <a:r>
              <a:rPr lang="nb-NO" baseline="0" dirty="0" smtClean="0"/>
              <a:t> </a:t>
            </a:r>
            <a:r>
              <a:rPr lang="nb-NO" baseline="0" dirty="0" err="1" smtClean="0"/>
              <a:t>equality</a:t>
            </a:r>
            <a:r>
              <a:rPr lang="nb-NO" baseline="0" dirty="0" smtClean="0"/>
              <a:t> in </a:t>
            </a:r>
            <a:r>
              <a:rPr lang="nb-NO" baseline="0" dirty="0" err="1" smtClean="0"/>
              <a:t>result</a:t>
            </a:r>
            <a:endParaRPr lang="nb-NO"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baseline="0" dirty="0" smtClean="0"/>
              <a:t>Do not </a:t>
            </a:r>
            <a:r>
              <a:rPr lang="nb-NO" baseline="0" dirty="0" err="1" smtClean="0"/>
              <a:t>follow</a:t>
            </a:r>
            <a:r>
              <a:rPr lang="nb-NO" baseline="0" dirty="0" smtClean="0"/>
              <a:t> </a:t>
            </a:r>
            <a:r>
              <a:rPr lang="nb-NO" baseline="0" dirty="0" err="1" smtClean="0"/>
              <a:t>the</a:t>
            </a:r>
            <a:r>
              <a:rPr lang="nb-NO" baseline="0" dirty="0" smtClean="0"/>
              <a:t> dominant </a:t>
            </a:r>
            <a:r>
              <a:rPr lang="nb-NO" baseline="0" dirty="0" err="1" smtClean="0"/>
              <a:t>notion</a:t>
            </a:r>
            <a:r>
              <a:rPr lang="nb-NO" baseline="0" dirty="0" smtClean="0"/>
              <a:t> </a:t>
            </a:r>
            <a:r>
              <a:rPr lang="nb-NO" baseline="0" dirty="0" err="1" smtClean="0"/>
              <a:t>of</a:t>
            </a:r>
            <a:r>
              <a:rPr lang="nb-NO" baseline="0" dirty="0" smtClean="0"/>
              <a:t> </a:t>
            </a:r>
            <a:r>
              <a:rPr lang="nb-NO" baseline="0" dirty="0" err="1" smtClean="0"/>
              <a:t>gender</a:t>
            </a:r>
            <a:r>
              <a:rPr lang="nb-NO" baseline="0" dirty="0" smtClean="0"/>
              <a:t> </a:t>
            </a:r>
            <a:r>
              <a:rPr lang="nb-NO" baseline="0" dirty="0" err="1" smtClean="0"/>
              <a:t>equality</a:t>
            </a:r>
            <a:r>
              <a:rPr lang="nb-NO" baseline="0" dirty="0" smtClean="0"/>
              <a:t> in Norway, </a:t>
            </a:r>
            <a:r>
              <a:rPr lang="nb-NO" baseline="0" dirty="0" err="1" smtClean="0"/>
              <a:t>which</a:t>
            </a:r>
            <a:r>
              <a:rPr lang="nb-NO" baseline="0" dirty="0" smtClean="0"/>
              <a:t> is to </a:t>
            </a:r>
            <a:r>
              <a:rPr lang="nb-NO" baseline="0" dirty="0" err="1" smtClean="0"/>
              <a:t>share</a:t>
            </a:r>
            <a:r>
              <a:rPr lang="nb-NO" baseline="0" dirty="0" smtClean="0"/>
              <a:t> all </a:t>
            </a:r>
            <a:r>
              <a:rPr lang="nb-NO" baseline="0" dirty="0" err="1" smtClean="0"/>
              <a:t>responsibilities</a:t>
            </a:r>
            <a:r>
              <a:rPr lang="nb-NO" baseline="0" dirty="0" smtClean="0"/>
              <a:t> 50-50 – </a:t>
            </a:r>
            <a:r>
              <a:rPr lang="nb-NO" baseline="0" dirty="0" err="1" smtClean="0"/>
              <a:t>both</a:t>
            </a:r>
            <a:r>
              <a:rPr lang="nb-NO" baseline="0" dirty="0" smtClean="0"/>
              <a:t> partners </a:t>
            </a:r>
            <a:r>
              <a:rPr lang="nb-NO" baseline="0" dirty="0" err="1" smtClean="0"/>
              <a:t>participate</a:t>
            </a:r>
            <a:r>
              <a:rPr lang="nb-NO" baseline="0" dirty="0" smtClean="0"/>
              <a:t> </a:t>
            </a:r>
            <a:r>
              <a:rPr lang="nb-NO" baseline="0" dirty="0" err="1" smtClean="0"/>
              <a:t>equally</a:t>
            </a:r>
            <a:r>
              <a:rPr lang="nb-NO" baseline="0" dirty="0" smtClean="0"/>
              <a:t> in </a:t>
            </a:r>
            <a:r>
              <a:rPr lang="nb-NO" baseline="0" dirty="0" err="1" smtClean="0"/>
              <a:t>the</a:t>
            </a:r>
            <a:r>
              <a:rPr lang="nb-NO" baseline="0" dirty="0" smtClean="0"/>
              <a:t> </a:t>
            </a:r>
            <a:r>
              <a:rPr lang="nb-NO" baseline="0" dirty="0" err="1" smtClean="0"/>
              <a:t>home</a:t>
            </a:r>
            <a:endParaRPr lang="nb-NO" baseline="0" dirty="0" smtClean="0"/>
          </a:p>
          <a:p>
            <a:pPr marL="171450" indent="-171450">
              <a:buFontTx/>
              <a:buChar char="-"/>
            </a:pPr>
            <a:r>
              <a:rPr lang="nb-NO" baseline="0" dirty="0" err="1" smtClean="0"/>
              <a:t>These</a:t>
            </a:r>
            <a:r>
              <a:rPr lang="nb-NO" baseline="0" dirty="0" smtClean="0"/>
              <a:t> families have </a:t>
            </a:r>
            <a:r>
              <a:rPr lang="nb-NO" baseline="0" dirty="0" err="1" smtClean="0"/>
              <a:t>arranged</a:t>
            </a:r>
            <a:r>
              <a:rPr lang="nb-NO" baseline="0" dirty="0" smtClean="0"/>
              <a:t> </a:t>
            </a:r>
            <a:r>
              <a:rPr lang="nb-NO" baseline="0" dirty="0" err="1" smtClean="0"/>
              <a:t>their</a:t>
            </a:r>
            <a:r>
              <a:rPr lang="nb-NO" baseline="0" dirty="0" smtClean="0"/>
              <a:t> lives </a:t>
            </a:r>
            <a:r>
              <a:rPr lang="nb-NO" baseline="0" dirty="0" err="1" smtClean="0"/>
              <a:t>large</a:t>
            </a:r>
            <a:r>
              <a:rPr lang="nb-NO" baseline="0" dirty="0" smtClean="0"/>
              <a:t> </a:t>
            </a:r>
            <a:r>
              <a:rPr lang="nb-NO" baseline="0" dirty="0" err="1" smtClean="0"/>
              <a:t>extent</a:t>
            </a:r>
            <a:r>
              <a:rPr lang="nb-NO" baseline="0" dirty="0" smtClean="0"/>
              <a:t> </a:t>
            </a:r>
            <a:r>
              <a:rPr lang="nb-NO" baseline="0" dirty="0" err="1" smtClean="0"/>
              <a:t>according</a:t>
            </a:r>
            <a:r>
              <a:rPr lang="nb-NO" baseline="0" dirty="0" smtClean="0"/>
              <a:t> to </a:t>
            </a:r>
            <a:r>
              <a:rPr lang="nb-NO" baseline="0" dirty="0" err="1" smtClean="0"/>
              <a:t>the</a:t>
            </a:r>
            <a:r>
              <a:rPr lang="nb-NO" baseline="0" dirty="0" smtClean="0"/>
              <a:t> mans </a:t>
            </a:r>
            <a:r>
              <a:rPr lang="nb-NO" baseline="0" dirty="0" err="1" smtClean="0"/>
              <a:t>job</a:t>
            </a:r>
            <a:r>
              <a:rPr lang="nb-NO" baseline="0" dirty="0" smtClean="0"/>
              <a:t>: </a:t>
            </a:r>
            <a:r>
              <a:rPr lang="nb-NO" baseline="0" dirty="0" err="1" smtClean="0"/>
              <a:t>move</a:t>
            </a:r>
            <a:r>
              <a:rPr lang="nb-NO" baseline="0" dirty="0" smtClean="0"/>
              <a:t>, </a:t>
            </a:r>
            <a:r>
              <a:rPr lang="nb-NO" baseline="0" dirty="0" err="1" smtClean="0"/>
              <a:t>frequent</a:t>
            </a:r>
            <a:r>
              <a:rPr lang="nb-NO" baseline="0" dirty="0" smtClean="0"/>
              <a:t> absences </a:t>
            </a:r>
            <a:r>
              <a:rPr lang="nb-NO" baseline="0" dirty="0" err="1" smtClean="0"/>
              <a:t>expersieces</a:t>
            </a:r>
            <a:r>
              <a:rPr lang="nb-NO" baseline="0" dirty="0" smtClean="0"/>
              <a:t> </a:t>
            </a:r>
            <a:r>
              <a:rPr lang="nb-NO" baseline="0" dirty="0" err="1" smtClean="0"/>
              <a:t>deployment</a:t>
            </a:r>
            <a:r>
              <a:rPr lang="nb-NO" baseline="0" dirty="0" smtClean="0"/>
              <a:t> – </a:t>
            </a:r>
            <a:r>
              <a:rPr lang="nb-NO" baseline="0" dirty="0" err="1" smtClean="0"/>
              <a:t>women</a:t>
            </a:r>
            <a:r>
              <a:rPr lang="nb-NO" baseline="0" dirty="0" smtClean="0"/>
              <a:t> </a:t>
            </a:r>
            <a:r>
              <a:rPr lang="nb-NO" baseline="0" dirty="0" err="1" smtClean="0"/>
              <a:t>take</a:t>
            </a:r>
            <a:r>
              <a:rPr lang="nb-NO" baseline="0" dirty="0" smtClean="0"/>
              <a:t> a </a:t>
            </a:r>
            <a:r>
              <a:rPr lang="nb-NO" baseline="0" dirty="0" err="1" smtClean="0"/>
              <a:t>larger</a:t>
            </a:r>
            <a:r>
              <a:rPr lang="nb-NO" baseline="0" dirty="0" smtClean="0"/>
              <a:t> </a:t>
            </a:r>
            <a:r>
              <a:rPr lang="nb-NO" baseline="0" dirty="0" err="1" smtClean="0"/>
              <a:t>responsibility</a:t>
            </a:r>
            <a:r>
              <a:rPr lang="nb-NO" baseline="0" dirty="0" smtClean="0"/>
              <a:t> for </a:t>
            </a:r>
            <a:r>
              <a:rPr lang="nb-NO" baseline="0" dirty="0" err="1" smtClean="0"/>
              <a:t>family</a:t>
            </a:r>
            <a:r>
              <a:rPr lang="nb-NO" baseline="0" dirty="0" smtClean="0"/>
              <a:t> </a:t>
            </a:r>
            <a:r>
              <a:rPr lang="nb-NO" baseline="0" dirty="0" err="1" smtClean="0"/>
              <a:t>life</a:t>
            </a:r>
            <a:r>
              <a:rPr lang="nb-NO" baseline="0" dirty="0" smtClean="0"/>
              <a:t> at </a:t>
            </a:r>
            <a:r>
              <a:rPr lang="nb-NO" baseline="0" dirty="0" err="1" smtClean="0"/>
              <a:t>home</a:t>
            </a:r>
            <a:endParaRPr lang="nb-NO" baseline="0" dirty="0" smtClean="0"/>
          </a:p>
          <a:p>
            <a:pPr marL="0" indent="0">
              <a:buFontTx/>
              <a:buNone/>
            </a:pPr>
            <a:endParaRPr lang="nb-NO" baseline="0" dirty="0" smtClean="0"/>
          </a:p>
          <a:p>
            <a:pPr marL="171450" indent="-171450">
              <a:buFont typeface="Arial" panose="020B0604020202020204" pitchFamily="34" charset="0"/>
              <a:buChar char="•"/>
            </a:pPr>
            <a:r>
              <a:rPr lang="nb-NO" baseline="0" dirty="0" err="1" smtClean="0"/>
              <a:t>Cannot</a:t>
            </a:r>
            <a:r>
              <a:rPr lang="nb-NO" baseline="0" dirty="0" smtClean="0"/>
              <a:t> present an </a:t>
            </a:r>
            <a:r>
              <a:rPr lang="nb-NO" baseline="0" dirty="0" err="1" smtClean="0"/>
              <a:t>analysis</a:t>
            </a:r>
            <a:r>
              <a:rPr lang="nb-NO" baseline="0" dirty="0" smtClean="0"/>
              <a: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findings</a:t>
            </a:r>
            <a:r>
              <a:rPr lang="nb-NO" baseline="0" dirty="0" smtClean="0"/>
              <a:t> </a:t>
            </a:r>
            <a:r>
              <a:rPr lang="nb-NO" baseline="0" dirty="0" err="1" smtClean="0"/>
              <a:t>yet</a:t>
            </a:r>
            <a:r>
              <a:rPr lang="nb-NO" baseline="0" dirty="0" smtClean="0"/>
              <a:t> – </a:t>
            </a:r>
            <a:r>
              <a:rPr lang="nb-NO" baseline="0" dirty="0" err="1" smtClean="0"/>
              <a:t>background</a:t>
            </a:r>
            <a:r>
              <a:rPr lang="nb-NO" baseline="0" dirty="0" smtClean="0"/>
              <a:t> for </a:t>
            </a:r>
            <a:r>
              <a:rPr lang="nb-NO" baseline="0" dirty="0" err="1" smtClean="0"/>
              <a:t>the</a:t>
            </a:r>
            <a:r>
              <a:rPr lang="nb-NO" baseline="0" dirty="0" smtClean="0"/>
              <a:t> </a:t>
            </a:r>
            <a:r>
              <a:rPr lang="nb-NO" baseline="0" dirty="0" err="1" smtClean="0"/>
              <a:t>study</a:t>
            </a:r>
            <a:r>
              <a:rPr lang="nb-NO" baseline="0" dirty="0" smtClean="0"/>
              <a:t> – present </a:t>
            </a:r>
            <a:r>
              <a:rPr lang="nb-NO" baseline="0" dirty="0" err="1" smtClean="0"/>
              <a:t>emerging</a:t>
            </a:r>
            <a:r>
              <a:rPr lang="nb-NO" baseline="0" dirty="0" smtClean="0"/>
              <a:t> </a:t>
            </a:r>
            <a:r>
              <a:rPr lang="nb-NO" baseline="0" dirty="0" err="1" smtClean="0"/>
              <a:t>findings</a:t>
            </a:r>
            <a:r>
              <a:rPr lang="nb-NO" baseline="0" dirty="0" smtClean="0"/>
              <a:t> from </a:t>
            </a:r>
            <a:r>
              <a:rPr lang="nb-NO" baseline="0" dirty="0" err="1" smtClean="0"/>
              <a:t>the</a:t>
            </a:r>
            <a:r>
              <a:rPr lang="nb-NO" baseline="0" dirty="0" smtClean="0"/>
              <a:t> </a:t>
            </a:r>
            <a:r>
              <a:rPr lang="nb-NO" baseline="0" dirty="0" err="1" smtClean="0"/>
              <a:t>interviews</a:t>
            </a:r>
            <a:endParaRPr lang="nb-NO" baseline="0" dirty="0" smtClean="0"/>
          </a:p>
          <a:p>
            <a:pPr marL="171450" indent="-171450">
              <a:buFont typeface="Arial" panose="020B0604020202020204" pitchFamily="34" charset="0"/>
              <a:buChar char="•"/>
            </a:pPr>
            <a:endParaRPr lang="nb-NO" baseline="0" dirty="0" smtClean="0"/>
          </a:p>
          <a:p>
            <a:pPr marL="171450" indent="-171450">
              <a:buFont typeface="Arial" panose="020B0604020202020204" pitchFamily="34" charset="0"/>
              <a:buChar char="•"/>
            </a:pPr>
            <a:endParaRPr lang="nb-NO" baseline="0" dirty="0" smtClean="0"/>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6B36335E-CD51-438E-96C5-ECFABC08BDFC}" type="slidenum">
              <a:rPr lang="nb-NO" smtClean="0"/>
              <a:t>3</a:t>
            </a:fld>
            <a:endParaRPr lang="nb-NO"/>
          </a:p>
        </p:txBody>
      </p:sp>
    </p:spTree>
    <p:extLst>
      <p:ext uri="{BB962C8B-B14F-4D97-AF65-F5344CB8AC3E}">
        <p14:creationId xmlns:p14="http://schemas.microsoft.com/office/powerpoint/2010/main" val="208327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A </a:t>
            </a:r>
            <a:r>
              <a:rPr lang="nb-NO" dirty="0" err="1" smtClean="0"/>
              <a:t>shared</a:t>
            </a:r>
            <a:r>
              <a:rPr lang="nb-NO" dirty="0" smtClean="0"/>
              <a:t> </a:t>
            </a:r>
            <a:r>
              <a:rPr lang="nb-NO" dirty="0" err="1" smtClean="0"/>
              <a:t>interpretation</a:t>
            </a:r>
            <a:r>
              <a:rPr lang="nb-NO" dirty="0" smtClean="0"/>
              <a:t> to talk </a:t>
            </a:r>
            <a:r>
              <a:rPr lang="nb-NO" dirty="0" err="1" smtClean="0"/>
              <a:t>of</a:t>
            </a:r>
            <a:r>
              <a:rPr lang="nb-NO" dirty="0" smtClean="0"/>
              <a:t> </a:t>
            </a:r>
            <a:r>
              <a:rPr lang="nb-NO" dirty="0" err="1" smtClean="0"/>
              <a:t>the</a:t>
            </a:r>
            <a:r>
              <a:rPr lang="nb-NO" dirty="0" smtClean="0"/>
              <a:t> </a:t>
            </a:r>
            <a:r>
              <a:rPr lang="nb-NO" dirty="0" err="1" smtClean="0"/>
              <a:t>deployment</a:t>
            </a:r>
            <a:r>
              <a:rPr lang="nb-NO" dirty="0" smtClean="0"/>
              <a:t> as part </a:t>
            </a:r>
            <a:r>
              <a:rPr lang="nb-NO" dirty="0" err="1" smtClean="0"/>
              <a:t>of</a:t>
            </a:r>
            <a:r>
              <a:rPr lang="nb-NO" dirty="0" smtClean="0"/>
              <a:t> a </a:t>
            </a:r>
            <a:r>
              <a:rPr lang="nb-NO" dirty="0" err="1" smtClean="0"/>
              <a:t>flexible</a:t>
            </a:r>
            <a:r>
              <a:rPr lang="nb-NO" dirty="0" smtClean="0"/>
              <a:t> </a:t>
            </a:r>
            <a:r>
              <a:rPr lang="nb-NO" dirty="0" err="1" smtClean="0"/>
              <a:t>family</a:t>
            </a:r>
            <a:r>
              <a:rPr lang="nb-NO" dirty="0" smtClean="0"/>
              <a:t> narrative</a:t>
            </a:r>
          </a:p>
          <a:p>
            <a:pPr marL="171450" indent="-171450">
              <a:buFont typeface="Arial" panose="020B0604020202020204" pitchFamily="34" charset="0"/>
              <a:buChar char="•"/>
            </a:pPr>
            <a:r>
              <a:rPr lang="nb-NO" dirty="0" err="1" smtClean="0"/>
              <a:t>Emphasize</a:t>
            </a:r>
            <a:r>
              <a:rPr lang="nb-NO" dirty="0" smtClean="0"/>
              <a:t> </a:t>
            </a:r>
            <a:r>
              <a:rPr lang="nb-NO" dirty="0" err="1" smtClean="0"/>
              <a:t>that</a:t>
            </a:r>
            <a:r>
              <a:rPr lang="nb-NO" baseline="0" dirty="0" smtClean="0"/>
              <a:t> </a:t>
            </a:r>
            <a:r>
              <a:rPr lang="nb-NO" b="1" baseline="0" dirty="0" smtClean="0"/>
              <a:t>to be a </a:t>
            </a:r>
            <a:r>
              <a:rPr lang="nb-NO" b="1" baseline="0" dirty="0" err="1" smtClean="0"/>
              <a:t>military</a:t>
            </a:r>
            <a:r>
              <a:rPr lang="nb-NO" b="1" baseline="0" dirty="0" smtClean="0"/>
              <a:t> </a:t>
            </a:r>
            <a:r>
              <a:rPr lang="nb-NO" b="1" baseline="0" dirty="0" err="1" smtClean="0"/>
              <a:t>family</a:t>
            </a:r>
            <a:r>
              <a:rPr lang="nb-NO" b="1" baseline="0" dirty="0" smtClean="0"/>
              <a:t> is a lifestyle, not just a </a:t>
            </a:r>
            <a:r>
              <a:rPr lang="nb-NO" b="1" baseline="0" dirty="0" err="1" smtClean="0"/>
              <a:t>job</a:t>
            </a:r>
            <a:endParaRPr lang="nb-NO" b="1" baseline="0" dirty="0" smtClean="0"/>
          </a:p>
          <a:p>
            <a:pPr marL="171450" indent="-171450">
              <a:buFontTx/>
              <a:buChar char="-"/>
            </a:pPr>
            <a:r>
              <a:rPr lang="nb-NO" baseline="0" dirty="0" smtClean="0"/>
              <a:t>Not just </a:t>
            </a:r>
            <a:r>
              <a:rPr lang="nb-NO" baseline="0" dirty="0" err="1" smtClean="0"/>
              <a:t>the</a:t>
            </a:r>
            <a:r>
              <a:rPr lang="nb-NO" baseline="0" dirty="0" smtClean="0"/>
              <a:t> </a:t>
            </a:r>
            <a:r>
              <a:rPr lang="nb-NO" baseline="0" dirty="0" err="1" smtClean="0"/>
              <a:t>hudband</a:t>
            </a:r>
            <a:r>
              <a:rPr lang="nb-NO" baseline="0" dirty="0" smtClean="0"/>
              <a:t> </a:t>
            </a:r>
            <a:r>
              <a:rPr lang="nb-NO" baseline="0" dirty="0" err="1" smtClean="0"/>
              <a:t>who</a:t>
            </a:r>
            <a:r>
              <a:rPr lang="nb-NO" baseline="0" dirty="0" smtClean="0"/>
              <a:t> </a:t>
            </a:r>
            <a:r>
              <a:rPr lang="nb-NO" baseline="0" dirty="0" err="1" smtClean="0"/>
              <a:t>work</a:t>
            </a:r>
            <a:r>
              <a:rPr lang="nb-NO" baseline="0" dirty="0" smtClean="0"/>
              <a:t> in </a:t>
            </a:r>
            <a:r>
              <a:rPr lang="nb-NO" baseline="0" dirty="0" err="1" smtClean="0"/>
              <a:t>the</a:t>
            </a:r>
            <a:r>
              <a:rPr lang="nb-NO" baseline="0" dirty="0" smtClean="0"/>
              <a:t> </a:t>
            </a:r>
            <a:r>
              <a:rPr lang="nb-NO" baseline="0" dirty="0" err="1" smtClean="0"/>
              <a:t>armed</a:t>
            </a:r>
            <a:r>
              <a:rPr lang="nb-NO" baseline="0" dirty="0" smtClean="0"/>
              <a:t> </a:t>
            </a:r>
            <a:r>
              <a:rPr lang="nb-NO" baseline="0" dirty="0" err="1" smtClean="0"/>
              <a:t>forces</a:t>
            </a:r>
            <a:r>
              <a:rPr lang="nb-NO" baseline="0" dirty="0" smtClean="0"/>
              <a:t>, like «The </a:t>
            </a:r>
            <a:r>
              <a:rPr lang="nb-NO" baseline="0" dirty="0" err="1" smtClean="0"/>
              <a:t>entire</a:t>
            </a:r>
            <a:r>
              <a:rPr lang="nb-NO" baseline="0" dirty="0" smtClean="0"/>
              <a:t> </a:t>
            </a:r>
            <a:r>
              <a:rPr lang="nb-NO" baseline="0" dirty="0" err="1" smtClean="0"/>
              <a:t>family</a:t>
            </a:r>
            <a:r>
              <a:rPr lang="nb-NO" baseline="0" dirty="0" smtClean="0"/>
              <a:t> is </a:t>
            </a:r>
            <a:r>
              <a:rPr lang="nb-NO" baseline="0" dirty="0" err="1" smtClean="0"/>
              <a:t>employed</a:t>
            </a:r>
            <a:r>
              <a:rPr lang="nb-NO" baseline="0" dirty="0" smtClean="0"/>
              <a:t>»</a:t>
            </a:r>
          </a:p>
          <a:p>
            <a:pPr marL="171450" indent="-171450">
              <a:buFontTx/>
              <a:buChar char="-"/>
            </a:pPr>
            <a:r>
              <a:rPr lang="nb-NO" baseline="0" dirty="0" err="1" smtClean="0"/>
              <a:t>Well</a:t>
            </a:r>
            <a:r>
              <a:rPr lang="nb-NO" baseline="0" dirty="0" smtClean="0"/>
              <a:t> </a:t>
            </a:r>
            <a:r>
              <a:rPr lang="nb-NO" baseline="0" dirty="0" err="1" smtClean="0"/>
              <a:t>adapted</a:t>
            </a:r>
            <a:r>
              <a:rPr lang="nb-NO" baseline="0" dirty="0" smtClean="0"/>
              <a:t> to a lifestyle </a:t>
            </a:r>
            <a:r>
              <a:rPr lang="nb-NO" baseline="0" dirty="0" err="1" smtClean="0"/>
              <a:t>of</a:t>
            </a:r>
            <a:r>
              <a:rPr lang="nb-NO" baseline="0" dirty="0" smtClean="0"/>
              <a:t> </a:t>
            </a:r>
            <a:r>
              <a:rPr lang="nb-NO" baseline="0" dirty="0" err="1" smtClean="0"/>
              <a:t>adjustments</a:t>
            </a:r>
            <a:endParaRPr lang="nb-NO" baseline="0" dirty="0" smtClean="0"/>
          </a:p>
          <a:p>
            <a:pPr marL="171450" indent="-171450">
              <a:buFontTx/>
              <a:buChar char="-"/>
            </a:pPr>
            <a:r>
              <a:rPr lang="nb-NO" baseline="0" dirty="0" smtClean="0"/>
              <a:t>Not </a:t>
            </a:r>
            <a:r>
              <a:rPr lang="nb-NO" baseline="0" dirty="0" err="1" smtClean="0"/>
              <a:t>always</a:t>
            </a:r>
            <a:r>
              <a:rPr lang="nb-NO" baseline="0" dirty="0" smtClean="0"/>
              <a:t> </a:t>
            </a:r>
            <a:r>
              <a:rPr lang="nb-NO" baseline="0" dirty="0" err="1" smtClean="0"/>
              <a:t>easy</a:t>
            </a:r>
            <a:r>
              <a:rPr lang="nb-NO" baseline="0" dirty="0" smtClean="0"/>
              <a:t> - </a:t>
            </a:r>
            <a:r>
              <a:rPr lang="nb-NO" baseline="0" dirty="0" err="1" smtClean="0"/>
              <a:t>but</a:t>
            </a:r>
            <a:r>
              <a:rPr lang="nb-NO" baseline="0" dirty="0" smtClean="0"/>
              <a:t> </a:t>
            </a:r>
            <a:r>
              <a:rPr lang="nb-NO" baseline="0" dirty="0" err="1" smtClean="0"/>
              <a:t>the</a:t>
            </a:r>
            <a:r>
              <a:rPr lang="nb-NO" baseline="0" dirty="0" smtClean="0"/>
              <a:t> </a:t>
            </a:r>
            <a:r>
              <a:rPr lang="nb-NO" baseline="0" dirty="0" err="1" smtClean="0"/>
              <a:t>deployment</a:t>
            </a:r>
            <a:r>
              <a:rPr lang="nb-NO" baseline="0" dirty="0" smtClean="0"/>
              <a:t> </a:t>
            </a:r>
            <a:r>
              <a:rPr lang="nb-NO" baseline="0" dirty="0" err="1" smtClean="0"/>
              <a:t>was</a:t>
            </a:r>
            <a:r>
              <a:rPr lang="nb-NO" baseline="0" dirty="0" smtClean="0"/>
              <a:t> not </a:t>
            </a:r>
            <a:r>
              <a:rPr lang="nb-NO" baseline="0" dirty="0" err="1" smtClean="0"/>
              <a:t>considered</a:t>
            </a:r>
            <a:r>
              <a:rPr lang="nb-NO" baseline="0" dirty="0" smtClean="0"/>
              <a:t> a major </a:t>
            </a:r>
            <a:r>
              <a:rPr lang="nb-NO" baseline="0" dirty="0" err="1" smtClean="0"/>
              <a:t>interuption</a:t>
            </a:r>
            <a:r>
              <a:rPr lang="nb-NO" baseline="0" dirty="0" smtClean="0"/>
              <a:t> to </a:t>
            </a:r>
            <a:r>
              <a:rPr lang="nb-NO" baseline="0" dirty="0" err="1" smtClean="0"/>
              <a:t>regular</a:t>
            </a:r>
            <a:r>
              <a:rPr lang="nb-NO" baseline="0" dirty="0" smtClean="0"/>
              <a:t> </a:t>
            </a:r>
            <a:r>
              <a:rPr lang="nb-NO" baseline="0" dirty="0" err="1" smtClean="0"/>
              <a:t>life</a:t>
            </a:r>
            <a:endParaRPr lang="nb-NO" baseline="0" dirty="0" smtClean="0"/>
          </a:p>
          <a:p>
            <a:pPr marL="171450" indent="-171450">
              <a:buFontTx/>
              <a:buChar char="-"/>
            </a:pPr>
            <a:r>
              <a:rPr lang="nb-NO" baseline="0" dirty="0" smtClean="0"/>
              <a:t>Used to show </a:t>
            </a:r>
            <a:r>
              <a:rPr lang="nb-NO" baseline="0" dirty="0" err="1" smtClean="0"/>
              <a:t>flexibility</a:t>
            </a:r>
            <a:r>
              <a:rPr lang="nb-NO" baseline="0" dirty="0" smtClean="0"/>
              <a:t> to </a:t>
            </a:r>
            <a:r>
              <a:rPr lang="nb-NO" baseline="0" dirty="0" err="1" smtClean="0"/>
              <a:t>meet</a:t>
            </a:r>
            <a:r>
              <a:rPr lang="nb-NO" baseline="0" dirty="0" smtClean="0"/>
              <a:t> </a:t>
            </a:r>
            <a:r>
              <a:rPr lang="nb-NO" baseline="0" dirty="0" err="1" smtClean="0"/>
              <a:t>the</a:t>
            </a:r>
            <a:r>
              <a:rPr lang="nb-NO" baseline="0" dirty="0" smtClean="0"/>
              <a:t> </a:t>
            </a:r>
            <a:r>
              <a:rPr lang="nb-NO" baseline="0" dirty="0" err="1" smtClean="0"/>
              <a:t>demands</a:t>
            </a:r>
            <a:r>
              <a:rPr lang="nb-NO" baseline="0" dirty="0" smtClean="0"/>
              <a: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armed</a:t>
            </a:r>
            <a:r>
              <a:rPr lang="nb-NO" baseline="0" dirty="0" smtClean="0"/>
              <a:t> </a:t>
            </a:r>
            <a:r>
              <a:rPr lang="nb-NO" baseline="0" dirty="0" err="1" smtClean="0"/>
              <a:t>forces</a:t>
            </a:r>
            <a:endParaRPr lang="nb-NO" baseline="0" dirty="0" smtClean="0"/>
          </a:p>
          <a:p>
            <a:pPr marL="0" indent="0">
              <a:buFontTx/>
              <a:buNone/>
            </a:pPr>
            <a:endParaRPr lang="nb-NO" baseline="0" dirty="0" smtClean="0"/>
          </a:p>
          <a:p>
            <a:pPr marL="171450" indent="-171450">
              <a:buFont typeface="Arial" panose="020B0604020202020204" pitchFamily="34" charset="0"/>
              <a:buChar char="•"/>
            </a:pPr>
            <a:r>
              <a:rPr lang="nb-NO" baseline="0" dirty="0" smtClean="0"/>
              <a:t>The </a:t>
            </a:r>
            <a:r>
              <a:rPr lang="nb-NO" b="1" baseline="0" dirty="0" err="1" smtClean="0"/>
              <a:t>armed</a:t>
            </a:r>
            <a:r>
              <a:rPr lang="nb-NO" b="1" baseline="0" dirty="0" smtClean="0"/>
              <a:t> </a:t>
            </a:r>
            <a:r>
              <a:rPr lang="nb-NO" b="1" baseline="0" dirty="0" err="1" smtClean="0"/>
              <a:t>forices</a:t>
            </a:r>
            <a:r>
              <a:rPr lang="nb-NO" b="1" baseline="0" dirty="0" smtClean="0"/>
              <a:t> </a:t>
            </a:r>
            <a:r>
              <a:rPr lang="nb-NO" b="1" baseline="0" dirty="0" err="1" smtClean="0"/>
              <a:t>had</a:t>
            </a:r>
            <a:r>
              <a:rPr lang="nb-NO" b="1" baseline="0" dirty="0" smtClean="0"/>
              <a:t> for most </a:t>
            </a:r>
            <a:r>
              <a:rPr lang="nb-NO" b="1" baseline="0" dirty="0" err="1" smtClean="0"/>
              <a:t>women</a:t>
            </a:r>
            <a:r>
              <a:rPr lang="nb-NO" b="1" baseline="0" dirty="0" smtClean="0"/>
              <a:t> </a:t>
            </a:r>
            <a:r>
              <a:rPr lang="nb-NO" b="1" baseline="0" dirty="0" err="1" smtClean="0"/>
              <a:t>been</a:t>
            </a:r>
            <a:r>
              <a:rPr lang="nb-NO" b="1" baseline="0" dirty="0" smtClean="0"/>
              <a:t> a </a:t>
            </a:r>
            <a:r>
              <a:rPr lang="nb-NO" b="1" baseline="0" dirty="0" err="1" smtClean="0"/>
              <a:t>continious</a:t>
            </a:r>
            <a:r>
              <a:rPr lang="nb-NO" b="1" baseline="0" dirty="0" smtClean="0"/>
              <a:t> part </a:t>
            </a:r>
            <a:r>
              <a:rPr lang="nb-NO" b="1" baseline="0" dirty="0" err="1" smtClean="0"/>
              <a:t>of</a:t>
            </a:r>
            <a:r>
              <a:rPr lang="nb-NO" b="1" baseline="0" dirty="0" smtClean="0"/>
              <a:t> </a:t>
            </a:r>
            <a:r>
              <a:rPr lang="nb-NO" b="1" baseline="0" dirty="0" err="1" smtClean="0"/>
              <a:t>their</a:t>
            </a:r>
            <a:r>
              <a:rPr lang="nb-NO" b="1" baseline="0" dirty="0" smtClean="0"/>
              <a:t> </a:t>
            </a:r>
            <a:r>
              <a:rPr lang="nb-NO" b="1" baseline="0" dirty="0" err="1" smtClean="0"/>
              <a:t>relationship</a:t>
            </a:r>
            <a:r>
              <a:rPr lang="nb-NO" b="1" baseline="0" dirty="0" smtClean="0"/>
              <a:t> story</a:t>
            </a:r>
            <a:endParaRPr lang="nb-NO" b="0" baseline="0" dirty="0" smtClean="0"/>
          </a:p>
          <a:p>
            <a:pPr marL="171450" indent="-171450">
              <a:buFontTx/>
              <a:buChar char="-"/>
            </a:pPr>
            <a:r>
              <a:rPr lang="nb-NO" baseline="0" dirty="0" err="1" smtClean="0"/>
              <a:t>When</a:t>
            </a:r>
            <a:r>
              <a:rPr lang="nb-NO" baseline="0" dirty="0" smtClean="0"/>
              <a:t> </a:t>
            </a:r>
            <a:r>
              <a:rPr lang="nb-NO" baseline="0" dirty="0" err="1" smtClean="0"/>
              <a:t>they</a:t>
            </a:r>
            <a:r>
              <a:rPr lang="nb-NO" baseline="0" dirty="0" smtClean="0"/>
              <a:t> men </a:t>
            </a:r>
            <a:r>
              <a:rPr lang="nb-NO" baseline="0" dirty="0" err="1" smtClean="0"/>
              <a:t>their</a:t>
            </a:r>
            <a:r>
              <a:rPr lang="nb-NO" baseline="0" dirty="0" smtClean="0"/>
              <a:t> husband or partner </a:t>
            </a:r>
            <a:r>
              <a:rPr lang="nb-NO" baseline="0" dirty="0" err="1" smtClean="0"/>
              <a:t>he</a:t>
            </a:r>
            <a:r>
              <a:rPr lang="nb-NO" baseline="0" dirty="0" smtClean="0"/>
              <a:t> </a:t>
            </a:r>
            <a:r>
              <a:rPr lang="nb-NO" baseline="0" dirty="0" err="1" smtClean="0"/>
              <a:t>was</a:t>
            </a:r>
            <a:r>
              <a:rPr lang="nb-NO" baseline="0" dirty="0" smtClean="0"/>
              <a:t> </a:t>
            </a:r>
            <a:r>
              <a:rPr lang="nb-NO" baseline="0" dirty="0" err="1" smtClean="0"/>
              <a:t>already</a:t>
            </a:r>
            <a:r>
              <a:rPr lang="nb-NO" baseline="0" dirty="0" smtClean="0"/>
              <a:t> in </a:t>
            </a:r>
            <a:r>
              <a:rPr lang="nb-NO" baseline="0" dirty="0" err="1" smtClean="0"/>
              <a:t>the</a:t>
            </a:r>
            <a:r>
              <a:rPr lang="nb-NO" baseline="0" dirty="0" smtClean="0"/>
              <a:t> </a:t>
            </a:r>
            <a:r>
              <a:rPr lang="nb-NO" baseline="0" dirty="0" err="1" smtClean="0"/>
              <a:t>military</a:t>
            </a:r>
            <a:endParaRPr lang="nb-NO" baseline="0" dirty="0" smtClean="0"/>
          </a:p>
          <a:p>
            <a:pPr marL="171450" indent="-171450">
              <a:buFontTx/>
              <a:buChar char="-"/>
            </a:pPr>
            <a:r>
              <a:rPr lang="nb-NO" baseline="0" dirty="0" err="1" smtClean="0"/>
              <a:t>Shaped</a:t>
            </a:r>
            <a:r>
              <a:rPr lang="nb-NO" baseline="0" dirty="0" smtClean="0"/>
              <a:t> </a:t>
            </a:r>
            <a:r>
              <a:rPr lang="nb-NO" baseline="0" dirty="0" err="1" smtClean="0"/>
              <a:t>their</a:t>
            </a:r>
            <a:r>
              <a:rPr lang="nb-NO" baseline="0" dirty="0" smtClean="0"/>
              <a:t> </a:t>
            </a:r>
            <a:r>
              <a:rPr lang="nb-NO" baseline="0" dirty="0" err="1" smtClean="0"/>
              <a:t>expectations</a:t>
            </a:r>
            <a:r>
              <a:rPr lang="nb-NO" baseline="0" dirty="0" smtClean="0"/>
              <a:t> and </a:t>
            </a:r>
            <a:r>
              <a:rPr lang="nb-NO" baseline="0" dirty="0" err="1" smtClean="0"/>
              <a:t>how</a:t>
            </a:r>
            <a:r>
              <a:rPr lang="nb-NO" baseline="0" dirty="0" smtClean="0"/>
              <a:t> </a:t>
            </a:r>
            <a:r>
              <a:rPr lang="nb-NO" baseline="0" dirty="0" err="1" smtClean="0"/>
              <a:t>they</a:t>
            </a:r>
            <a:r>
              <a:rPr lang="nb-NO" baseline="0" dirty="0" smtClean="0"/>
              <a:t> </a:t>
            </a:r>
            <a:r>
              <a:rPr lang="nb-NO" baseline="0" dirty="0" err="1" smtClean="0"/>
              <a:t>organize</a:t>
            </a:r>
            <a:r>
              <a:rPr lang="nb-NO" baseline="0" dirty="0" smtClean="0"/>
              <a:t> </a:t>
            </a:r>
            <a:r>
              <a:rPr lang="nb-NO" baseline="0" dirty="0" err="1" smtClean="0"/>
              <a:t>their</a:t>
            </a:r>
            <a:r>
              <a:rPr lang="nb-NO" baseline="0" dirty="0" smtClean="0"/>
              <a:t> </a:t>
            </a:r>
            <a:r>
              <a:rPr lang="nb-NO" baseline="0" dirty="0" err="1" smtClean="0"/>
              <a:t>life</a:t>
            </a:r>
            <a:r>
              <a:rPr lang="nb-NO" baseline="0" dirty="0" smtClean="0"/>
              <a:t> – </a:t>
            </a:r>
            <a:r>
              <a:rPr lang="nb-NO" baseline="0" dirty="0" err="1" smtClean="0"/>
              <a:t>flexible</a:t>
            </a:r>
            <a:r>
              <a:rPr lang="nb-NO" baseline="0" dirty="0" smtClean="0"/>
              <a:t> </a:t>
            </a:r>
            <a:r>
              <a:rPr lang="nb-NO" baseline="0" dirty="0" err="1" smtClean="0"/>
              <a:t>family</a:t>
            </a:r>
            <a:r>
              <a:rPr lang="nb-NO" baseline="0" dirty="0" smtClean="0"/>
              <a:t> </a:t>
            </a:r>
            <a:r>
              <a:rPr lang="nb-NO" baseline="0" dirty="0" err="1" smtClean="0"/>
              <a:t>always</a:t>
            </a:r>
            <a:r>
              <a:rPr lang="nb-NO" baseline="0" dirty="0" smtClean="0"/>
              <a:t> </a:t>
            </a:r>
            <a:r>
              <a:rPr lang="nb-NO" baseline="0" dirty="0" err="1" smtClean="0"/>
              <a:t>been</a:t>
            </a:r>
            <a:r>
              <a:rPr lang="nb-NO" baseline="0" dirty="0" smtClean="0"/>
              <a:t> </a:t>
            </a:r>
            <a:r>
              <a:rPr lang="nb-NO" baseline="0" dirty="0" err="1" smtClean="0"/>
              <a:t>the</a:t>
            </a:r>
            <a:r>
              <a:rPr lang="nb-NO" baseline="0" dirty="0" smtClean="0"/>
              <a:t> norm for </a:t>
            </a:r>
            <a:r>
              <a:rPr lang="nb-NO" baseline="0" dirty="0" err="1" smtClean="0"/>
              <a:t>them</a:t>
            </a:r>
            <a:endParaRPr lang="nb-NO" baseline="0" dirty="0" smtClean="0"/>
          </a:p>
          <a:p>
            <a:pPr marL="171450" indent="-171450">
              <a:buFontTx/>
              <a:buChar char="-"/>
            </a:pPr>
            <a:r>
              <a:rPr lang="nb-NO" baseline="0" dirty="0" smtClean="0"/>
              <a:t>The </a:t>
            </a:r>
            <a:r>
              <a:rPr lang="nb-NO" baseline="0" dirty="0" err="1" smtClean="0"/>
              <a:t>deployment</a:t>
            </a:r>
            <a:r>
              <a:rPr lang="nb-NO" baseline="0" dirty="0" smtClean="0"/>
              <a:t> </a:t>
            </a:r>
            <a:r>
              <a:rPr lang="nb-NO" baseline="0" dirty="0" err="1" smtClean="0"/>
              <a:t>expected</a:t>
            </a:r>
            <a:r>
              <a:rPr lang="nb-NO" baseline="0" dirty="0" smtClean="0"/>
              <a:t> and </a:t>
            </a:r>
            <a:r>
              <a:rPr lang="nb-NO" baseline="0" dirty="0" err="1" smtClean="0"/>
              <a:t>something</a:t>
            </a:r>
            <a:r>
              <a:rPr lang="nb-NO" baseline="0" dirty="0" smtClean="0"/>
              <a:t> </a:t>
            </a:r>
            <a:r>
              <a:rPr lang="nb-NO" baseline="0" dirty="0" err="1" smtClean="0"/>
              <a:t>they</a:t>
            </a:r>
            <a:r>
              <a:rPr lang="nb-NO" baseline="0" dirty="0" smtClean="0"/>
              <a:t> </a:t>
            </a:r>
            <a:r>
              <a:rPr lang="nb-NO" baseline="0" dirty="0" err="1" smtClean="0"/>
              <a:t>were</a:t>
            </a:r>
            <a:r>
              <a:rPr lang="nb-NO" baseline="0" dirty="0" smtClean="0"/>
              <a:t> </a:t>
            </a:r>
            <a:r>
              <a:rPr lang="nb-NO" baseline="0" dirty="0" err="1" smtClean="0"/>
              <a:t>prepared</a:t>
            </a:r>
            <a:r>
              <a:rPr lang="nb-NO" baseline="0" dirty="0" smtClean="0"/>
              <a:t> for – used to </a:t>
            </a:r>
            <a:r>
              <a:rPr lang="nb-NO" baseline="0" dirty="0" err="1" smtClean="0"/>
              <a:t>extended</a:t>
            </a:r>
            <a:r>
              <a:rPr lang="nb-NO" baseline="0" dirty="0" smtClean="0"/>
              <a:t> </a:t>
            </a:r>
            <a:r>
              <a:rPr lang="nb-NO" baseline="0" dirty="0" err="1" smtClean="0"/>
              <a:t>seperations</a:t>
            </a:r>
            <a:r>
              <a:rPr lang="nb-NO" baseline="0" dirty="0" smtClean="0"/>
              <a:t> </a:t>
            </a:r>
          </a:p>
          <a:p>
            <a:pPr marL="171450" indent="-171450">
              <a:buFontTx/>
              <a:buChar char="-"/>
            </a:pPr>
            <a:r>
              <a:rPr lang="nb-NO" baseline="0" dirty="0" smtClean="0"/>
              <a:t>One </a:t>
            </a:r>
            <a:r>
              <a:rPr lang="nb-NO" baseline="0" dirty="0" err="1" smtClean="0"/>
              <a:t>spouse</a:t>
            </a:r>
            <a:r>
              <a:rPr lang="nb-NO" baseline="0" dirty="0" smtClean="0"/>
              <a:t>, </a:t>
            </a:r>
            <a:r>
              <a:rPr lang="nb-NO" baseline="0" dirty="0" err="1" smtClean="0"/>
              <a:t>perhaps</a:t>
            </a:r>
            <a:r>
              <a:rPr lang="nb-NO" baseline="0" dirty="0" smtClean="0"/>
              <a:t> most </a:t>
            </a:r>
            <a:r>
              <a:rPr lang="nb-NO" baseline="0" dirty="0" err="1" smtClean="0"/>
              <a:t>well</a:t>
            </a:r>
            <a:r>
              <a:rPr lang="nb-NO" baseline="0" dirty="0" smtClean="0"/>
              <a:t> </a:t>
            </a:r>
            <a:r>
              <a:rPr lang="nb-NO" baseline="0" dirty="0" err="1" smtClean="0"/>
              <a:t>adjusted</a:t>
            </a:r>
            <a:r>
              <a:rPr lang="nb-NO" baseline="0" dirty="0" smtClean="0"/>
              <a:t>, «</a:t>
            </a:r>
            <a:r>
              <a:rPr lang="nb-NO" baseline="0" dirty="0" err="1" smtClean="0"/>
              <a:t>it’s</a:t>
            </a:r>
            <a:r>
              <a:rPr lang="nb-NO" baseline="0" dirty="0" smtClean="0"/>
              <a:t> just like a </a:t>
            </a:r>
            <a:r>
              <a:rPr lang="nb-NO" baseline="0" dirty="0" err="1" smtClean="0"/>
              <a:t>long</a:t>
            </a:r>
            <a:r>
              <a:rPr lang="nb-NO" baseline="0" dirty="0" smtClean="0"/>
              <a:t> </a:t>
            </a:r>
            <a:r>
              <a:rPr lang="nb-NO" baseline="0" dirty="0" err="1" smtClean="0"/>
              <a:t>exersice</a:t>
            </a:r>
            <a:r>
              <a:rPr lang="nb-NO" baseline="0" dirty="0" smtClean="0"/>
              <a:t>» - not an </a:t>
            </a:r>
            <a:r>
              <a:rPr lang="nb-NO" baseline="0" dirty="0" err="1" smtClean="0"/>
              <a:t>unique</a:t>
            </a:r>
            <a:r>
              <a:rPr lang="nb-NO" baseline="0" dirty="0" smtClean="0"/>
              <a:t> </a:t>
            </a:r>
            <a:r>
              <a:rPr lang="nb-NO" baseline="0" dirty="0" err="1" smtClean="0"/>
              <a:t>occurance</a:t>
            </a:r>
            <a:endParaRPr lang="nb-NO" baseline="0" dirty="0" smtClean="0"/>
          </a:p>
          <a:p>
            <a:pPr marL="0" indent="0">
              <a:buFontTx/>
              <a:buNone/>
            </a:pPr>
            <a:endParaRPr lang="nb-NO" baseline="0" dirty="0" smtClean="0"/>
          </a:p>
          <a:p>
            <a:pPr marL="171450" indent="-171450">
              <a:buFont typeface="Arial" panose="020B0604020202020204" pitchFamily="34" charset="0"/>
              <a:buChar char="•"/>
            </a:pPr>
            <a:r>
              <a:rPr lang="nb-NO" b="1" baseline="0" dirty="0" smtClean="0"/>
              <a:t>To be a </a:t>
            </a:r>
            <a:r>
              <a:rPr lang="nb-NO" b="1" baseline="0" dirty="0" err="1" smtClean="0"/>
              <a:t>military</a:t>
            </a:r>
            <a:r>
              <a:rPr lang="nb-NO" b="1" baseline="0" dirty="0" smtClean="0"/>
              <a:t> </a:t>
            </a:r>
            <a:r>
              <a:rPr lang="nb-NO" b="1" baseline="0" dirty="0" err="1" smtClean="0"/>
              <a:t>family</a:t>
            </a:r>
            <a:r>
              <a:rPr lang="nb-NO" b="1" baseline="0" dirty="0" smtClean="0"/>
              <a:t> </a:t>
            </a:r>
            <a:r>
              <a:rPr lang="nb-NO" b="1" baseline="0" dirty="0" err="1" smtClean="0"/>
              <a:t>narrated</a:t>
            </a:r>
            <a:r>
              <a:rPr lang="nb-NO" b="1" baseline="0" dirty="0" smtClean="0"/>
              <a:t> as a </a:t>
            </a:r>
            <a:r>
              <a:rPr lang="nb-NO" b="1" baseline="0" dirty="0" err="1" smtClean="0"/>
              <a:t>shared</a:t>
            </a:r>
            <a:r>
              <a:rPr lang="nb-NO" b="1" baseline="0" dirty="0" smtClean="0"/>
              <a:t> </a:t>
            </a:r>
            <a:r>
              <a:rPr lang="nb-NO" b="1" baseline="0" dirty="0" err="1" smtClean="0"/>
              <a:t>family</a:t>
            </a:r>
            <a:r>
              <a:rPr lang="nb-NO" b="1" baseline="0" dirty="0" smtClean="0"/>
              <a:t> </a:t>
            </a:r>
            <a:r>
              <a:rPr lang="nb-NO" b="1" baseline="0" dirty="0" err="1" smtClean="0"/>
              <a:t>project</a:t>
            </a:r>
            <a:endParaRPr lang="nb-NO" b="1" baseline="0" dirty="0" smtClean="0"/>
          </a:p>
          <a:p>
            <a:pPr marL="171450" indent="-171450">
              <a:buFontTx/>
              <a:buChar char="-"/>
            </a:pPr>
            <a:r>
              <a:rPr lang="nb-NO" baseline="0" dirty="0" smtClean="0"/>
              <a:t>The </a:t>
            </a:r>
            <a:r>
              <a:rPr lang="nb-NO" baseline="0" dirty="0" err="1" smtClean="0"/>
              <a:t>women</a:t>
            </a:r>
            <a:r>
              <a:rPr lang="nb-NO" baseline="0" dirty="0" smtClean="0"/>
              <a:t> </a:t>
            </a:r>
            <a:r>
              <a:rPr lang="nb-NO" baseline="0" dirty="0" err="1" smtClean="0"/>
              <a:t>fully</a:t>
            </a:r>
            <a:r>
              <a:rPr lang="nb-NO" baseline="0" dirty="0" smtClean="0"/>
              <a:t> </a:t>
            </a:r>
            <a:r>
              <a:rPr lang="nb-NO" baseline="0" dirty="0" err="1" smtClean="0"/>
              <a:t>supported</a:t>
            </a:r>
            <a:r>
              <a:rPr lang="nb-NO" baseline="0" dirty="0" smtClean="0"/>
              <a:t> and </a:t>
            </a:r>
            <a:r>
              <a:rPr lang="nb-NO" baseline="0" dirty="0" err="1" smtClean="0"/>
              <a:t>were</a:t>
            </a:r>
            <a:r>
              <a:rPr lang="nb-NO" baseline="0" dirty="0" smtClean="0"/>
              <a:t> an </a:t>
            </a:r>
            <a:r>
              <a:rPr lang="nb-NO" baseline="0" dirty="0" err="1" smtClean="0"/>
              <a:t>essential</a:t>
            </a:r>
            <a:r>
              <a:rPr lang="nb-NO" baseline="0" dirty="0" smtClean="0"/>
              <a:t> part </a:t>
            </a:r>
            <a:r>
              <a:rPr lang="nb-NO" baseline="0" dirty="0" err="1" smtClean="0"/>
              <a:t>of</a:t>
            </a:r>
            <a:r>
              <a:rPr lang="nb-NO" baseline="0" dirty="0" smtClean="0"/>
              <a:t>. </a:t>
            </a:r>
            <a:r>
              <a:rPr lang="nb-NO" baseline="0" smtClean="0"/>
              <a:t>- to </a:t>
            </a:r>
            <a:r>
              <a:rPr lang="nb-NO" baseline="0" dirty="0" err="1" smtClean="0"/>
              <a:t>deploy</a:t>
            </a:r>
            <a:r>
              <a:rPr lang="nb-NO" baseline="0" dirty="0" smtClean="0"/>
              <a:t> </a:t>
            </a:r>
            <a:r>
              <a:rPr lang="nb-NO" baseline="0" dirty="0" err="1" smtClean="0"/>
              <a:t>was</a:t>
            </a:r>
            <a:r>
              <a:rPr lang="nb-NO" baseline="0" dirty="0" smtClean="0"/>
              <a:t> </a:t>
            </a:r>
            <a:r>
              <a:rPr lang="nb-NO" baseline="0" dirty="0" err="1" smtClean="0"/>
              <a:t>considered</a:t>
            </a:r>
            <a:r>
              <a:rPr lang="nb-NO" baseline="0" dirty="0" smtClean="0"/>
              <a:t> a </a:t>
            </a:r>
            <a:r>
              <a:rPr lang="nb-NO" baseline="0" dirty="0" err="1" smtClean="0"/>
              <a:t>legitimate</a:t>
            </a:r>
            <a:r>
              <a:rPr lang="nb-NO" baseline="0" dirty="0" smtClean="0"/>
              <a:t> </a:t>
            </a:r>
            <a:r>
              <a:rPr lang="nb-NO" baseline="0" dirty="0" err="1" smtClean="0"/>
              <a:t>aspect</a:t>
            </a:r>
            <a:r>
              <a:rPr lang="nb-NO" baseline="0" dirty="0" smtClean="0"/>
              <a:t> </a:t>
            </a:r>
            <a:r>
              <a:rPr lang="nb-NO" baseline="0" dirty="0" err="1" smtClean="0"/>
              <a:t>of</a:t>
            </a:r>
            <a:r>
              <a:rPr lang="nb-NO" baseline="0" dirty="0" smtClean="0"/>
              <a:t> </a:t>
            </a:r>
            <a:r>
              <a:rPr lang="nb-NO" baseline="0" dirty="0" err="1" smtClean="0"/>
              <a:t>the</a:t>
            </a:r>
            <a:r>
              <a:rPr lang="nb-NO" baseline="0" dirty="0" smtClean="0"/>
              <a:t> overall </a:t>
            </a:r>
            <a:r>
              <a:rPr lang="nb-NO" baseline="0" dirty="0" err="1" smtClean="0"/>
              <a:t>project</a:t>
            </a:r>
            <a:endParaRPr lang="nb-NO" baseline="0" dirty="0" smtClean="0"/>
          </a:p>
        </p:txBody>
      </p:sp>
      <p:sp>
        <p:nvSpPr>
          <p:cNvPr id="4" name="Plassholder for lysbildenummer 3"/>
          <p:cNvSpPr>
            <a:spLocks noGrp="1"/>
          </p:cNvSpPr>
          <p:nvPr>
            <p:ph type="sldNum" sz="quarter" idx="10"/>
          </p:nvPr>
        </p:nvSpPr>
        <p:spPr/>
        <p:txBody>
          <a:bodyPr/>
          <a:lstStyle/>
          <a:p>
            <a:fld id="{6B36335E-CD51-438E-96C5-ECFABC08BDFC}" type="slidenum">
              <a:rPr lang="nb-NO" smtClean="0"/>
              <a:t>4</a:t>
            </a:fld>
            <a:endParaRPr lang="nb-NO"/>
          </a:p>
        </p:txBody>
      </p:sp>
    </p:spTree>
    <p:extLst>
      <p:ext uri="{BB962C8B-B14F-4D97-AF65-F5344CB8AC3E}">
        <p14:creationId xmlns:p14="http://schemas.microsoft.com/office/powerpoint/2010/main" val="98798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How</a:t>
            </a:r>
            <a:r>
              <a:rPr lang="nb-NO" baseline="0" dirty="0" smtClean="0"/>
              <a:t> </a:t>
            </a:r>
            <a:r>
              <a:rPr lang="nb-NO" baseline="0" dirty="0" err="1" smtClean="0"/>
              <a:t>one</a:t>
            </a:r>
            <a:r>
              <a:rPr lang="nb-NO" baseline="0" dirty="0" smtClean="0"/>
              <a:t> </a:t>
            </a:r>
            <a:r>
              <a:rPr lang="nb-NO" baseline="0" dirty="0" err="1" smtClean="0"/>
              <a:t>woman</a:t>
            </a:r>
            <a:r>
              <a:rPr lang="nb-NO" baseline="0" dirty="0" smtClean="0"/>
              <a:t> talk </a:t>
            </a:r>
            <a:r>
              <a:rPr lang="nb-NO" baseline="0" dirty="0" err="1" smtClean="0"/>
              <a:t>about</a:t>
            </a:r>
            <a:r>
              <a:rPr lang="nb-NO" baseline="0" dirty="0" smtClean="0"/>
              <a:t> </a:t>
            </a:r>
            <a:r>
              <a:rPr lang="nb-NO" baseline="0" dirty="0" err="1" smtClean="0"/>
              <a:t>the</a:t>
            </a:r>
            <a:r>
              <a:rPr lang="nb-NO" baseline="0" dirty="0" smtClean="0"/>
              <a:t> </a:t>
            </a:r>
            <a:r>
              <a:rPr lang="nb-NO" baseline="0" dirty="0" err="1" smtClean="0"/>
              <a:t>how</a:t>
            </a:r>
            <a:r>
              <a:rPr lang="nb-NO" baseline="0" dirty="0" smtClean="0"/>
              <a:t> </a:t>
            </a:r>
            <a:r>
              <a:rPr lang="nb-NO" baseline="0" dirty="0" err="1" smtClean="0"/>
              <a:t>being</a:t>
            </a:r>
            <a:r>
              <a:rPr lang="nb-NO" baseline="0" dirty="0" smtClean="0"/>
              <a:t> a </a:t>
            </a:r>
            <a:r>
              <a:rPr lang="nb-NO" baseline="0" dirty="0" err="1" smtClean="0"/>
              <a:t>military</a:t>
            </a:r>
            <a:r>
              <a:rPr lang="nb-NO" baseline="0" dirty="0" smtClean="0"/>
              <a:t> </a:t>
            </a:r>
            <a:r>
              <a:rPr lang="nb-NO" baseline="0" dirty="0" err="1" smtClean="0"/>
              <a:t>family</a:t>
            </a:r>
            <a:r>
              <a:rPr lang="nb-NO" baseline="0" dirty="0" smtClean="0"/>
              <a:t> is a lifestyle</a:t>
            </a:r>
          </a:p>
          <a:p>
            <a:pPr marL="0" indent="0">
              <a:buFont typeface="Arial" panose="020B0604020202020204" pitchFamily="34" charset="0"/>
              <a:buNone/>
            </a:pPr>
            <a:r>
              <a:rPr lang="nb-NO" baseline="0" dirty="0" smtClean="0"/>
              <a:t>QUOTE</a:t>
            </a:r>
          </a:p>
          <a:p>
            <a:pPr marL="0" indent="0">
              <a:buFont typeface="Arial" panose="020B0604020202020204" pitchFamily="34" charset="0"/>
              <a:buNone/>
            </a:pPr>
            <a:endParaRPr lang="nb-NO" baseline="0" dirty="0" smtClean="0"/>
          </a:p>
          <a:p>
            <a:pPr marL="171450" indent="-171450">
              <a:buFont typeface="Arial" panose="020B0604020202020204" pitchFamily="34" charset="0"/>
              <a:buChar char="•"/>
            </a:pPr>
            <a:r>
              <a:rPr lang="nb-NO" baseline="0" dirty="0" smtClean="0"/>
              <a:t>An </a:t>
            </a:r>
            <a:r>
              <a:rPr lang="nb-NO" baseline="0" dirty="0" err="1" smtClean="0"/>
              <a:t>how</a:t>
            </a:r>
            <a:r>
              <a:rPr lang="nb-NO" baseline="0" dirty="0" smtClean="0"/>
              <a:t> </a:t>
            </a:r>
            <a:r>
              <a:rPr lang="nb-NO" baseline="0" dirty="0" err="1" smtClean="0"/>
              <a:t>the</a:t>
            </a:r>
            <a:r>
              <a:rPr lang="nb-NO" baseline="0" dirty="0" smtClean="0"/>
              <a:t> </a:t>
            </a:r>
            <a:r>
              <a:rPr lang="nb-NO" baseline="0" dirty="0" err="1" smtClean="0"/>
              <a:t>armed</a:t>
            </a:r>
            <a:r>
              <a:rPr lang="nb-NO" baseline="0" dirty="0" smtClean="0"/>
              <a:t> </a:t>
            </a:r>
            <a:r>
              <a:rPr lang="nb-NO" baseline="0" dirty="0" err="1" smtClean="0"/>
              <a:t>forces</a:t>
            </a:r>
            <a:r>
              <a:rPr lang="nb-NO" baseline="0" dirty="0" smtClean="0"/>
              <a:t> has </a:t>
            </a:r>
            <a:r>
              <a:rPr lang="nb-NO" baseline="0" dirty="0" err="1" smtClean="0"/>
              <a:t>been</a:t>
            </a:r>
            <a:r>
              <a:rPr lang="nb-NO" baseline="0" dirty="0" smtClean="0"/>
              <a:t> a </a:t>
            </a:r>
            <a:r>
              <a:rPr lang="nb-NO" baseline="0" dirty="0" err="1" smtClean="0"/>
              <a:t>continious</a:t>
            </a:r>
            <a:r>
              <a:rPr lang="nb-NO" baseline="0" dirty="0" smtClean="0"/>
              <a:t> part </a:t>
            </a:r>
            <a:r>
              <a:rPr lang="nb-NO" baseline="0" dirty="0" err="1" smtClean="0"/>
              <a:t>of</a:t>
            </a:r>
            <a:r>
              <a:rPr lang="nb-NO" baseline="0" dirty="0" smtClean="0"/>
              <a:t> her </a:t>
            </a:r>
            <a:r>
              <a:rPr lang="nb-NO" baseline="0" dirty="0" err="1" smtClean="0"/>
              <a:t>relationship</a:t>
            </a:r>
            <a:r>
              <a:rPr lang="nb-NO" baseline="0" dirty="0" smtClean="0"/>
              <a:t> – </a:t>
            </a:r>
            <a:r>
              <a:rPr lang="nb-NO" baseline="0" dirty="0" err="1" smtClean="0"/>
              <a:t>how</a:t>
            </a:r>
            <a:r>
              <a:rPr lang="nb-NO" baseline="0" dirty="0" smtClean="0"/>
              <a:t> it has </a:t>
            </a:r>
            <a:r>
              <a:rPr lang="nb-NO" baseline="0" dirty="0" err="1" smtClean="0"/>
              <a:t>always</a:t>
            </a:r>
            <a:r>
              <a:rPr lang="nb-NO" baseline="0" dirty="0" smtClean="0"/>
              <a:t> </a:t>
            </a:r>
            <a:r>
              <a:rPr lang="nb-NO" baseline="0" dirty="0" err="1" smtClean="0"/>
              <a:t>been</a:t>
            </a:r>
            <a:r>
              <a:rPr lang="nb-NO" baseline="0" dirty="0" smtClean="0"/>
              <a:t> for </a:t>
            </a:r>
            <a:r>
              <a:rPr lang="nb-NO" baseline="0" dirty="0" err="1" smtClean="0"/>
              <a:t>them</a:t>
            </a:r>
            <a:r>
              <a:rPr lang="nb-NO" baseline="0" dirty="0" smtClean="0"/>
              <a:t> – used to </a:t>
            </a:r>
            <a:r>
              <a:rPr lang="nb-NO" baseline="0" dirty="0" err="1" smtClean="0"/>
              <a:t>to</a:t>
            </a:r>
            <a:r>
              <a:rPr lang="nb-NO" baseline="0" dirty="0" smtClean="0"/>
              <a:t> it </a:t>
            </a:r>
            <a:r>
              <a:rPr lang="nb-NO" baseline="0" dirty="0" err="1" smtClean="0"/>
              <a:t>impacting</a:t>
            </a:r>
            <a:r>
              <a:rPr lang="nb-NO" baseline="0" dirty="0" smtClean="0"/>
              <a:t> her </a:t>
            </a:r>
            <a:r>
              <a:rPr lang="nb-NO" baseline="0" dirty="0" err="1" smtClean="0"/>
              <a:t>life</a:t>
            </a:r>
            <a:r>
              <a:rPr lang="nb-NO" baseline="0" dirty="0" smtClean="0"/>
              <a:t> in </a:t>
            </a:r>
            <a:r>
              <a:rPr lang="nb-NO" baseline="0" dirty="0" err="1" smtClean="0"/>
              <a:t>many</a:t>
            </a:r>
            <a:r>
              <a:rPr lang="nb-NO" baseline="0" dirty="0" smtClean="0"/>
              <a:t> </a:t>
            </a:r>
            <a:r>
              <a:rPr lang="nb-NO" baseline="0" dirty="0" err="1" smtClean="0"/>
              <a:t>respects</a:t>
            </a:r>
            <a:endParaRPr lang="nb-NO" baseline="0" dirty="0" smtClean="0"/>
          </a:p>
          <a:p>
            <a:pPr marL="0" indent="0">
              <a:buFont typeface="Arial" panose="020B0604020202020204" pitchFamily="34" charset="0"/>
              <a:buNone/>
            </a:pPr>
            <a:endParaRPr lang="nb-NO" baseline="0" dirty="0" smtClean="0"/>
          </a:p>
          <a:p>
            <a:pPr marL="171450" indent="-171450">
              <a:buFont typeface="Arial" panose="020B0604020202020204" pitchFamily="34" charset="0"/>
              <a:buChar char="•"/>
            </a:pPr>
            <a:r>
              <a:rPr lang="nb-NO" baseline="0" dirty="0" err="1" smtClean="0"/>
              <a:t>Also</a:t>
            </a:r>
            <a:r>
              <a:rPr lang="nb-NO" baseline="0" dirty="0" smtClean="0"/>
              <a:t> </a:t>
            </a:r>
            <a:r>
              <a:rPr lang="nb-NO" baseline="0" dirty="0" err="1" smtClean="0"/>
              <a:t>demonstrate</a:t>
            </a:r>
            <a:r>
              <a:rPr lang="nb-NO" baseline="0" dirty="0" smtClean="0"/>
              <a:t> </a:t>
            </a:r>
            <a:r>
              <a:rPr lang="nb-NO" baseline="0" dirty="0" err="1" smtClean="0"/>
              <a:t>how</a:t>
            </a:r>
            <a:r>
              <a:rPr lang="nb-NO" baseline="0" dirty="0" smtClean="0"/>
              <a:t> </a:t>
            </a:r>
            <a:r>
              <a:rPr lang="nb-NO" baseline="0" dirty="0" err="1" smtClean="0"/>
              <a:t>she</a:t>
            </a:r>
            <a:r>
              <a:rPr lang="nb-NO" baseline="0" dirty="0" smtClean="0"/>
              <a:t> has </a:t>
            </a:r>
            <a:r>
              <a:rPr lang="nb-NO" baseline="0" dirty="0" err="1" smtClean="0"/>
              <a:t>come</a:t>
            </a:r>
            <a:r>
              <a:rPr lang="nb-NO" baseline="0" dirty="0" smtClean="0"/>
              <a:t> to </a:t>
            </a:r>
            <a:r>
              <a:rPr lang="nb-NO" baseline="0" dirty="0" err="1" smtClean="0"/>
              <a:t>value</a:t>
            </a:r>
            <a:r>
              <a:rPr lang="nb-NO" baseline="0" dirty="0" smtClean="0"/>
              <a:t> </a:t>
            </a:r>
            <a:r>
              <a:rPr lang="nb-NO" baseline="0" dirty="0" err="1" smtClean="0"/>
              <a:t>certain</a:t>
            </a:r>
            <a:r>
              <a:rPr lang="nb-NO" baseline="0" dirty="0" smtClean="0"/>
              <a:t> </a:t>
            </a:r>
            <a:r>
              <a:rPr lang="nb-NO" baseline="0" dirty="0" err="1" smtClean="0"/>
              <a:t>aspects</a:t>
            </a:r>
            <a:r>
              <a:rPr lang="nb-NO" baseline="0" dirty="0" smtClean="0"/>
              <a:t> </a:t>
            </a:r>
            <a:endParaRPr lang="nb-NO" dirty="0"/>
          </a:p>
        </p:txBody>
      </p:sp>
      <p:sp>
        <p:nvSpPr>
          <p:cNvPr id="4" name="Plassholder for lysbildenummer 3"/>
          <p:cNvSpPr>
            <a:spLocks noGrp="1"/>
          </p:cNvSpPr>
          <p:nvPr>
            <p:ph type="sldNum" sz="quarter" idx="10"/>
          </p:nvPr>
        </p:nvSpPr>
        <p:spPr/>
        <p:txBody>
          <a:bodyPr/>
          <a:lstStyle/>
          <a:p>
            <a:fld id="{6B36335E-CD51-438E-96C5-ECFABC08BDFC}" type="slidenum">
              <a:rPr lang="nb-NO" smtClean="0"/>
              <a:t>5</a:t>
            </a:fld>
            <a:endParaRPr lang="nb-NO"/>
          </a:p>
        </p:txBody>
      </p:sp>
    </p:spTree>
    <p:extLst>
      <p:ext uri="{BB962C8B-B14F-4D97-AF65-F5344CB8AC3E}">
        <p14:creationId xmlns:p14="http://schemas.microsoft.com/office/powerpoint/2010/main" val="1589655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Here is </a:t>
            </a:r>
            <a:r>
              <a:rPr lang="nb-NO" dirty="0" err="1" smtClean="0"/>
              <a:t>how</a:t>
            </a:r>
            <a:r>
              <a:rPr lang="nb-NO" dirty="0" smtClean="0"/>
              <a:t> </a:t>
            </a:r>
            <a:r>
              <a:rPr lang="nb-NO" dirty="0" err="1" smtClean="0"/>
              <a:t>another</a:t>
            </a:r>
            <a:r>
              <a:rPr lang="nb-NO" baseline="0" dirty="0" smtClean="0"/>
              <a:t> </a:t>
            </a:r>
            <a:r>
              <a:rPr lang="nb-NO" baseline="0" dirty="0" err="1" smtClean="0"/>
              <a:t>participant</a:t>
            </a:r>
            <a:r>
              <a:rPr lang="nb-NO" baseline="0" dirty="0" smtClean="0"/>
              <a:t> talk </a:t>
            </a:r>
            <a:r>
              <a:rPr lang="nb-NO" baseline="0" dirty="0" err="1" smtClean="0"/>
              <a:t>about</a:t>
            </a:r>
            <a:r>
              <a:rPr lang="nb-NO" baseline="0" dirty="0" smtClean="0"/>
              <a:t> </a:t>
            </a:r>
            <a:r>
              <a:rPr lang="nb-NO" baseline="0" dirty="0" err="1" smtClean="0"/>
              <a:t>how</a:t>
            </a:r>
            <a:r>
              <a:rPr lang="nb-NO" baseline="0" dirty="0" smtClean="0"/>
              <a:t> </a:t>
            </a:r>
            <a:r>
              <a:rPr lang="nb-NO" baseline="0" dirty="0" err="1" smtClean="0"/>
              <a:t>the</a:t>
            </a:r>
            <a:r>
              <a:rPr lang="nb-NO" baseline="0" dirty="0" smtClean="0"/>
              <a:t> lifestyle has </a:t>
            </a:r>
            <a:r>
              <a:rPr lang="nb-NO" baseline="0" dirty="0" err="1" smtClean="0"/>
              <a:t>prepared</a:t>
            </a:r>
            <a:r>
              <a:rPr lang="nb-NO" baseline="0" dirty="0" smtClean="0"/>
              <a:t> her for </a:t>
            </a:r>
            <a:r>
              <a:rPr lang="nb-NO" baseline="0" dirty="0" err="1" smtClean="0"/>
              <a:t>the</a:t>
            </a:r>
            <a:r>
              <a:rPr lang="nb-NO" baseline="0" dirty="0" smtClean="0"/>
              <a:t> </a:t>
            </a:r>
            <a:r>
              <a:rPr lang="nb-NO" baseline="0" dirty="0" err="1" smtClean="0"/>
              <a:t>deployment</a:t>
            </a:r>
            <a:endParaRPr lang="nb-NO" baseline="0" dirty="0" smtClean="0"/>
          </a:p>
          <a:p>
            <a:pPr marL="0" indent="0">
              <a:buFont typeface="Arial" panose="020B0604020202020204" pitchFamily="34" charset="0"/>
              <a:buNone/>
            </a:pPr>
            <a:r>
              <a:rPr lang="nb-NO" baseline="0" dirty="0" smtClean="0"/>
              <a:t>QUOTE</a:t>
            </a:r>
          </a:p>
          <a:p>
            <a:pPr marL="0" indent="0">
              <a:buFont typeface="Arial" panose="020B0604020202020204" pitchFamily="34" charset="0"/>
              <a:buNone/>
            </a:pPr>
            <a:endParaRPr lang="nb-NO" baseline="0" dirty="0" smtClean="0"/>
          </a:p>
          <a:p>
            <a:pPr marL="171450" indent="-171450">
              <a:buFont typeface="Arial" panose="020B0604020202020204" pitchFamily="34" charset="0"/>
              <a:buChar char="•"/>
            </a:pPr>
            <a:r>
              <a:rPr lang="nb-NO" baseline="0" dirty="0" err="1" smtClean="0"/>
              <a:t>She</a:t>
            </a:r>
            <a:r>
              <a:rPr lang="nb-NO" baseline="0" dirty="0" smtClean="0"/>
              <a:t> is used to </a:t>
            </a:r>
            <a:r>
              <a:rPr lang="nb-NO" baseline="0" dirty="0" err="1" smtClean="0"/>
              <a:t>manage</a:t>
            </a:r>
            <a:r>
              <a:rPr lang="nb-NO" baseline="0" dirty="0" smtClean="0"/>
              <a:t> by </a:t>
            </a:r>
            <a:r>
              <a:rPr lang="nb-NO" baseline="0" dirty="0" err="1" smtClean="0"/>
              <a:t>herself</a:t>
            </a:r>
            <a:r>
              <a:rPr lang="nb-NO" baseline="0" dirty="0" smtClean="0"/>
              <a:t> – normal part </a:t>
            </a:r>
            <a:r>
              <a:rPr lang="nb-NO" baseline="0" dirty="0" err="1" smtClean="0"/>
              <a:t>of</a:t>
            </a:r>
            <a:r>
              <a:rPr lang="nb-NO" baseline="0" dirty="0" smtClean="0"/>
              <a:t> her </a:t>
            </a:r>
            <a:r>
              <a:rPr lang="nb-NO" baseline="0" dirty="0" err="1" smtClean="0"/>
              <a:t>everyday</a:t>
            </a:r>
            <a:r>
              <a:rPr lang="nb-NO" baseline="0" dirty="0" smtClean="0"/>
              <a:t> </a:t>
            </a:r>
            <a:r>
              <a:rPr lang="nb-NO" baseline="0" dirty="0" err="1" smtClean="0"/>
              <a:t>life</a:t>
            </a:r>
            <a:r>
              <a:rPr lang="nb-NO" baseline="0" dirty="0" smtClean="0"/>
              <a:t> </a:t>
            </a:r>
            <a:endParaRPr lang="nb-NO" dirty="0"/>
          </a:p>
        </p:txBody>
      </p:sp>
      <p:sp>
        <p:nvSpPr>
          <p:cNvPr id="4" name="Plassholder for lysbildenummer 3"/>
          <p:cNvSpPr>
            <a:spLocks noGrp="1"/>
          </p:cNvSpPr>
          <p:nvPr>
            <p:ph type="sldNum" sz="quarter" idx="10"/>
          </p:nvPr>
        </p:nvSpPr>
        <p:spPr/>
        <p:txBody>
          <a:bodyPr/>
          <a:lstStyle/>
          <a:p>
            <a:fld id="{6B36335E-CD51-438E-96C5-ECFABC08BDFC}" type="slidenum">
              <a:rPr lang="nb-NO" smtClean="0"/>
              <a:t>6</a:t>
            </a:fld>
            <a:endParaRPr lang="nb-NO"/>
          </a:p>
        </p:txBody>
      </p:sp>
    </p:spTree>
    <p:extLst>
      <p:ext uri="{BB962C8B-B14F-4D97-AF65-F5344CB8AC3E}">
        <p14:creationId xmlns:p14="http://schemas.microsoft.com/office/powerpoint/2010/main" val="244431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 were also </a:t>
            </a:r>
            <a:r>
              <a:rPr lang="en-US" sz="1200" b="1" kern="1200" dirty="0" smtClean="0">
                <a:solidFill>
                  <a:schemeClr val="tx1"/>
                </a:solidFill>
                <a:effectLst/>
                <a:latin typeface="+mn-lt"/>
                <a:ea typeface="+mn-ea"/>
                <a:cs typeface="+mn-cs"/>
              </a:rPr>
              <a:t>notable variations among the spouses in their concrete responses to the deployment</a:t>
            </a:r>
            <a:r>
              <a:rPr lang="en-US" sz="1200" b="1" kern="1200" baseline="0" dirty="0" smtClean="0">
                <a:solidFill>
                  <a:schemeClr val="tx1"/>
                </a:solidFill>
                <a:effectLst/>
                <a:latin typeface="+mn-lt"/>
                <a:ea typeface="+mn-ea"/>
                <a:cs typeface="+mn-cs"/>
              </a:rPr>
              <a:t> situation</a:t>
            </a:r>
            <a:r>
              <a:rPr lang="en-US" sz="1200" b="1" kern="1200" dirty="0" smtClean="0">
                <a:solidFill>
                  <a:schemeClr val="tx1"/>
                </a:solidFill>
                <a:effectLst/>
                <a:latin typeface="+mn-lt"/>
                <a:ea typeface="+mn-ea"/>
                <a:cs typeface="+mn-cs"/>
              </a:rPr>
              <a:t>. </a:t>
            </a:r>
          </a:p>
          <a:p>
            <a:pPr marL="171450" indent="-171450">
              <a:buFontTx/>
              <a:buChar char="-"/>
            </a:pPr>
            <a:r>
              <a:rPr lang="en-US" sz="1200" kern="1200" dirty="0" smtClean="0">
                <a:solidFill>
                  <a:schemeClr val="tx1"/>
                </a:solidFill>
                <a:effectLst/>
                <a:latin typeface="+mn-lt"/>
                <a:ea typeface="+mn-ea"/>
                <a:cs typeface="+mn-cs"/>
              </a:rPr>
              <a:t>They presented many concrete stories from the separation and also the strategies</a:t>
            </a:r>
            <a:r>
              <a:rPr lang="en-US" sz="1200" kern="1200" baseline="0" dirty="0" smtClean="0">
                <a:solidFill>
                  <a:schemeClr val="tx1"/>
                </a:solidFill>
                <a:effectLst/>
                <a:latin typeface="+mn-lt"/>
                <a:ea typeface="+mn-ea"/>
                <a:cs typeface="+mn-cs"/>
              </a:rPr>
              <a:t> they engaged in to respond to the situation </a:t>
            </a:r>
          </a:p>
          <a:p>
            <a:pPr marL="171450" indent="-171450">
              <a:buFontTx/>
              <a:buChar char="-"/>
            </a:pPr>
            <a:r>
              <a:rPr lang="en-US" sz="1200" kern="1200" baseline="0" dirty="0" smtClean="0">
                <a:solidFill>
                  <a:schemeClr val="tx1"/>
                </a:solidFill>
                <a:effectLst/>
                <a:latin typeface="+mn-lt"/>
                <a:ea typeface="+mn-ea"/>
                <a:cs typeface="+mn-cs"/>
              </a:rPr>
              <a:t>Demonstrate the variety of this experience and their individual responses</a:t>
            </a:r>
          </a:p>
          <a:p>
            <a:pPr marL="0" indent="0">
              <a:buFontTx/>
              <a:buNone/>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Although the concrete stories the women tell showed great variation, they did tend to </a:t>
            </a:r>
            <a:r>
              <a:rPr lang="en-US" sz="1200" b="1" kern="1200" baseline="0" dirty="0" smtClean="0">
                <a:solidFill>
                  <a:schemeClr val="tx1"/>
                </a:solidFill>
                <a:effectLst/>
                <a:latin typeface="+mn-lt"/>
                <a:ea typeface="+mn-ea"/>
                <a:cs typeface="+mn-cs"/>
              </a:rPr>
              <a:t>center around two axis </a:t>
            </a:r>
            <a:r>
              <a:rPr lang="en-US" sz="1200" kern="1200" baseline="0" dirty="0" smtClean="0">
                <a:solidFill>
                  <a:schemeClr val="tx1"/>
                </a:solidFill>
                <a:effectLst/>
                <a:latin typeface="+mn-lt"/>
                <a:ea typeface="+mn-ea"/>
                <a:cs typeface="+mn-cs"/>
              </a:rPr>
              <a:t>and communicate two overall narratives:</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On the one side, </a:t>
            </a:r>
            <a:r>
              <a:rPr lang="en-US" sz="1200" kern="1200" baseline="0" dirty="0" smtClean="0">
                <a:solidFill>
                  <a:schemeClr val="tx1"/>
                </a:solidFill>
                <a:effectLst/>
                <a:latin typeface="+mn-lt"/>
                <a:ea typeface="+mn-ea"/>
                <a:cs typeface="+mn-cs"/>
              </a:rPr>
              <a:t>the women separated their home sphere from the deployment </a:t>
            </a:r>
          </a:p>
          <a:p>
            <a:pPr marL="0" indent="0">
              <a:buFont typeface="Arial" panose="020B0604020202020204" pitchFamily="34" charset="0"/>
              <a:buNone/>
            </a:pPr>
            <a:r>
              <a:rPr lang="en-US" sz="1200" kern="120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compartamentalizing</a:t>
            </a:r>
            <a:r>
              <a:rPr lang="en-US" sz="1200" kern="1200" baseline="0" dirty="0" smtClean="0">
                <a:solidFill>
                  <a:schemeClr val="tx1"/>
                </a:solidFill>
                <a:effectLst/>
                <a:latin typeface="+mn-lt"/>
                <a:ea typeface="+mn-ea"/>
                <a:cs typeface="+mn-cs"/>
              </a:rPr>
              <a:t> their existence and life at home from the deployment</a:t>
            </a:r>
          </a:p>
          <a:p>
            <a:pPr mar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On the other, they present a narrative about integrating the two spheres in a purposeful manner into their everyday life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make an effort to integrate their individual projects into the military life style - more integrate the deployment experience into their home sphere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Balancing act – keeping the necessary distance – not reject it </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200" dirty="0" err="1" smtClean="0"/>
              <a:t>Through</a:t>
            </a:r>
            <a:r>
              <a:rPr lang="nb-NO" sz="1200" dirty="0" smtClean="0"/>
              <a:t> </a:t>
            </a:r>
            <a:r>
              <a:rPr lang="nb-NO" sz="1200" dirty="0" err="1" smtClean="0"/>
              <a:t>their</a:t>
            </a:r>
            <a:r>
              <a:rPr lang="nb-NO" sz="1200" dirty="0" smtClean="0"/>
              <a:t> </a:t>
            </a:r>
            <a:r>
              <a:rPr lang="nb-NO" sz="1200" dirty="0" err="1" smtClean="0"/>
              <a:t>stories</a:t>
            </a:r>
            <a:r>
              <a:rPr lang="nb-NO" sz="1200" dirty="0" smtClean="0"/>
              <a:t>, </a:t>
            </a:r>
            <a:r>
              <a:rPr lang="nb-NO" sz="1200" dirty="0" err="1" smtClean="0"/>
              <a:t>the</a:t>
            </a:r>
            <a:r>
              <a:rPr lang="nb-NO" sz="1200" dirty="0" smtClean="0"/>
              <a:t> </a:t>
            </a:r>
            <a:r>
              <a:rPr lang="nb-NO" sz="1200" dirty="0" err="1" smtClean="0"/>
              <a:t>women</a:t>
            </a:r>
            <a:r>
              <a:rPr lang="nb-NO" sz="1200" dirty="0" smtClean="0"/>
              <a:t> present </a:t>
            </a:r>
            <a:r>
              <a:rPr lang="nb-NO" sz="1200" dirty="0" err="1" smtClean="0"/>
              <a:t>themselves</a:t>
            </a:r>
            <a:r>
              <a:rPr lang="nb-NO" sz="1200" dirty="0" smtClean="0"/>
              <a:t> as </a:t>
            </a:r>
            <a:r>
              <a:rPr lang="nb-NO" sz="1200" dirty="0" err="1" smtClean="0"/>
              <a:t>actively</a:t>
            </a:r>
            <a:r>
              <a:rPr lang="nb-NO" sz="1200" dirty="0" smtClean="0"/>
              <a:t> taking part in shaping and</a:t>
            </a:r>
            <a:r>
              <a:rPr lang="nb-NO" sz="1200" baseline="0" dirty="0" smtClean="0"/>
              <a:t> </a:t>
            </a:r>
            <a:r>
              <a:rPr lang="nb-NO" sz="1200" baseline="0" dirty="0" err="1" smtClean="0"/>
              <a:t>responding</a:t>
            </a:r>
            <a:r>
              <a:rPr lang="nb-NO" sz="1200" baseline="0" dirty="0" smtClean="0"/>
              <a:t> to </a:t>
            </a:r>
            <a:r>
              <a:rPr lang="nb-NO" sz="1200" baseline="0" dirty="0" err="1" smtClean="0"/>
              <a:t>the</a:t>
            </a:r>
            <a:r>
              <a:rPr lang="nb-NO" sz="1200" baseline="0" dirty="0" smtClean="0"/>
              <a:t> </a:t>
            </a:r>
            <a:r>
              <a:rPr lang="nb-NO" sz="1200" baseline="0" dirty="0" err="1" smtClean="0"/>
              <a:t>situation</a:t>
            </a:r>
            <a:endParaRPr lang="nb-NO" sz="1200"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dirty="0" err="1" smtClean="0"/>
              <a:t>Rather</a:t>
            </a:r>
            <a:r>
              <a:rPr lang="nb-NO" sz="1200" baseline="0" dirty="0" smtClean="0"/>
              <a:t> </a:t>
            </a:r>
            <a:r>
              <a:rPr lang="nb-NO" sz="1200" baseline="0" dirty="0" err="1" smtClean="0"/>
              <a:t>then</a:t>
            </a:r>
            <a:r>
              <a:rPr lang="nb-NO" sz="1200" baseline="0" dirty="0" smtClean="0"/>
              <a:t> </a:t>
            </a:r>
            <a:r>
              <a:rPr lang="nb-NO" sz="1200" baseline="0" dirty="0" err="1" smtClean="0"/>
              <a:t>perciving</a:t>
            </a:r>
            <a:r>
              <a:rPr lang="nb-NO" sz="1200" baseline="0" dirty="0" smtClean="0"/>
              <a:t> </a:t>
            </a:r>
            <a:r>
              <a:rPr lang="nb-NO" sz="1200" baseline="0" dirty="0" err="1" smtClean="0"/>
              <a:t>the</a:t>
            </a:r>
            <a:r>
              <a:rPr lang="nb-NO" sz="1200" baseline="0" dirty="0" smtClean="0"/>
              <a:t> </a:t>
            </a:r>
            <a:r>
              <a:rPr lang="nb-NO" sz="1200" baseline="0" dirty="0" err="1" smtClean="0"/>
              <a:t>deployment</a:t>
            </a:r>
            <a:r>
              <a:rPr lang="nb-NO" sz="1200" baseline="0" dirty="0" smtClean="0"/>
              <a:t> as a </a:t>
            </a:r>
            <a:r>
              <a:rPr lang="nb-NO" sz="1200" baseline="0" dirty="0" err="1" smtClean="0"/>
              <a:t>burden</a:t>
            </a:r>
            <a:r>
              <a:rPr lang="nb-NO" sz="1200" baseline="0" dirty="0" smtClean="0"/>
              <a:t> to </a:t>
            </a:r>
            <a:r>
              <a:rPr lang="nb-NO" sz="1200" baseline="0" dirty="0" err="1" smtClean="0"/>
              <a:t>overcome</a:t>
            </a:r>
            <a:r>
              <a:rPr lang="nb-NO" sz="1200" baseline="0" dirty="0" smtClean="0"/>
              <a:t> </a:t>
            </a:r>
            <a:r>
              <a:rPr lang="nb-NO" sz="1200" baseline="0" dirty="0" err="1" smtClean="0"/>
              <a:t>they</a:t>
            </a:r>
            <a:r>
              <a:rPr lang="nb-NO" sz="1200" baseline="0" dirty="0" smtClean="0"/>
              <a:t> </a:t>
            </a:r>
            <a:r>
              <a:rPr lang="nb-NO" sz="1200" baseline="0" dirty="0" err="1" smtClean="0"/>
              <a:t>were</a:t>
            </a:r>
            <a:r>
              <a:rPr lang="nb-NO" sz="1200" baseline="0" dirty="0" smtClean="0"/>
              <a:t> </a:t>
            </a:r>
            <a:r>
              <a:rPr lang="nb-NO" sz="1200" baseline="0" dirty="0" err="1" smtClean="0"/>
              <a:t>careful</a:t>
            </a:r>
            <a:r>
              <a:rPr lang="nb-NO" sz="1200" baseline="0" dirty="0" smtClean="0"/>
              <a:t> to </a:t>
            </a:r>
            <a:r>
              <a:rPr lang="nb-NO" sz="1200" baseline="0" dirty="0" err="1" smtClean="0"/>
              <a:t>demonstrate</a:t>
            </a:r>
            <a:r>
              <a:rPr lang="nb-NO" sz="1200" baseline="0" dirty="0" smtClean="0"/>
              <a:t> </a:t>
            </a:r>
            <a:r>
              <a:rPr lang="nb-NO" sz="1200" baseline="0" dirty="0" err="1" smtClean="0"/>
              <a:t>agency</a:t>
            </a:r>
            <a:r>
              <a:rPr lang="nb-NO" sz="1200" baseline="0" dirty="0" smtClean="0"/>
              <a:t> and </a:t>
            </a:r>
            <a:r>
              <a:rPr lang="nb-NO" sz="1200" baseline="0" dirty="0" err="1" smtClean="0"/>
              <a:t>ownership</a:t>
            </a:r>
            <a:r>
              <a:rPr lang="nb-NO" sz="1200" baseline="0" dirty="0" smtClean="0"/>
              <a:t> </a:t>
            </a:r>
            <a:r>
              <a:rPr lang="nb-NO" sz="1200" baseline="0" dirty="0" err="1" smtClean="0"/>
              <a:t>of</a:t>
            </a:r>
            <a:r>
              <a:rPr lang="nb-NO" sz="1200" baseline="0" dirty="0" smtClean="0"/>
              <a:t> </a:t>
            </a:r>
            <a:r>
              <a:rPr lang="nb-NO" sz="1200" baseline="0" dirty="0" err="1" smtClean="0"/>
              <a:t>the</a:t>
            </a:r>
            <a:r>
              <a:rPr lang="nb-NO" sz="1200" baseline="0" dirty="0" smtClean="0"/>
              <a:t> </a:t>
            </a:r>
            <a:r>
              <a:rPr lang="nb-NO" sz="1200" baseline="0" dirty="0" err="1" smtClean="0"/>
              <a:t>situation</a:t>
            </a:r>
            <a:r>
              <a:rPr lang="nb-NO" sz="12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dirty="0" smtClean="0"/>
          </a:p>
          <a:p>
            <a:pPr marL="171450" indent="-171450">
              <a:buFont typeface="Arial" panose="020B0604020202020204" pitchFamily="34" charset="0"/>
              <a:buChar char="•"/>
            </a:pPr>
            <a:endParaRPr lang="nb-NO" dirty="0"/>
          </a:p>
        </p:txBody>
      </p:sp>
      <p:sp>
        <p:nvSpPr>
          <p:cNvPr id="4" name="Plassholder for lysbildenummer 3"/>
          <p:cNvSpPr>
            <a:spLocks noGrp="1"/>
          </p:cNvSpPr>
          <p:nvPr>
            <p:ph type="sldNum" sz="quarter" idx="10"/>
          </p:nvPr>
        </p:nvSpPr>
        <p:spPr/>
        <p:txBody>
          <a:bodyPr/>
          <a:lstStyle/>
          <a:p>
            <a:fld id="{6B36335E-CD51-438E-96C5-ECFABC08BDFC}" type="slidenum">
              <a:rPr lang="nb-NO" smtClean="0"/>
              <a:t>7</a:t>
            </a:fld>
            <a:endParaRPr lang="nb-NO"/>
          </a:p>
        </p:txBody>
      </p:sp>
    </p:spTree>
    <p:extLst>
      <p:ext uri="{BB962C8B-B14F-4D97-AF65-F5344CB8AC3E}">
        <p14:creationId xmlns:p14="http://schemas.microsoft.com/office/powerpoint/2010/main" val="3873974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smtClean="0"/>
              <a:t>For</a:t>
            </a:r>
            <a:r>
              <a:rPr lang="nb-NO" baseline="0" dirty="0" smtClean="0"/>
              <a:t> </a:t>
            </a:r>
            <a:r>
              <a:rPr lang="nb-NO" baseline="0" dirty="0" err="1" smtClean="0"/>
              <a:t>some</a:t>
            </a:r>
            <a:r>
              <a:rPr lang="nb-NO" baseline="0" dirty="0" smtClean="0"/>
              <a:t> </a:t>
            </a:r>
            <a:r>
              <a:rPr lang="nb-NO" baseline="0" dirty="0" err="1" smtClean="0"/>
              <a:t>women</a:t>
            </a:r>
            <a:r>
              <a:rPr lang="nb-NO" baseline="0" dirty="0" smtClean="0"/>
              <a:t> it </a:t>
            </a:r>
            <a:r>
              <a:rPr lang="nb-NO" baseline="0" dirty="0" err="1" smtClean="0"/>
              <a:t>was</a:t>
            </a:r>
            <a:r>
              <a:rPr lang="nb-NO" baseline="0" dirty="0" smtClean="0"/>
              <a:t> </a:t>
            </a:r>
            <a:r>
              <a:rPr lang="nb-NO" baseline="0" dirty="0" err="1" smtClean="0"/>
              <a:t>important</a:t>
            </a:r>
            <a:r>
              <a:rPr lang="nb-NO" baseline="0" dirty="0" smtClean="0"/>
              <a:t> </a:t>
            </a:r>
            <a:r>
              <a:rPr lang="nb-NO" baseline="0" dirty="0" err="1" smtClean="0"/>
              <a:t>two</a:t>
            </a:r>
            <a:r>
              <a:rPr lang="nb-NO" baseline="0" dirty="0" smtClean="0"/>
              <a:t> </a:t>
            </a:r>
            <a:r>
              <a:rPr lang="nb-NO" baseline="0" dirty="0" err="1" smtClean="0"/>
              <a:t>draw</a:t>
            </a:r>
            <a:r>
              <a:rPr lang="nb-NO" baseline="0" dirty="0" smtClean="0"/>
              <a:t> a </a:t>
            </a:r>
            <a:r>
              <a:rPr lang="nb-NO" baseline="0" dirty="0" err="1" smtClean="0"/>
              <a:t>very</a:t>
            </a:r>
            <a:r>
              <a:rPr lang="nb-NO" baseline="0" dirty="0" smtClean="0"/>
              <a:t> </a:t>
            </a:r>
            <a:r>
              <a:rPr lang="nb-NO" baseline="0" dirty="0" err="1" smtClean="0"/>
              <a:t>distinc</a:t>
            </a:r>
            <a:r>
              <a:rPr lang="nb-NO" baseline="0" dirty="0" smtClean="0"/>
              <a:t> line </a:t>
            </a:r>
            <a:r>
              <a:rPr lang="nb-NO" baseline="0" dirty="0" err="1" smtClean="0"/>
              <a:t>betwee</a:t>
            </a:r>
            <a:r>
              <a:rPr lang="nb-NO" baseline="0" dirty="0" smtClean="0"/>
              <a:t> </a:t>
            </a:r>
            <a:r>
              <a:rPr lang="nb-NO" baseline="0" dirty="0" err="1" smtClean="0"/>
              <a:t>themselves</a:t>
            </a:r>
            <a:r>
              <a:rPr lang="nb-NO" baseline="0" dirty="0" smtClean="0"/>
              <a:t> and </a:t>
            </a:r>
            <a:r>
              <a:rPr lang="nb-NO" baseline="0" dirty="0" err="1" smtClean="0"/>
              <a:t>their</a:t>
            </a:r>
            <a:r>
              <a:rPr lang="nb-NO" baseline="0" dirty="0" smtClean="0"/>
              <a:t> husbands </a:t>
            </a:r>
            <a:r>
              <a:rPr lang="nb-NO" baseline="0" dirty="0" err="1" smtClean="0"/>
              <a:t>autonomy</a:t>
            </a:r>
            <a:r>
              <a:rPr lang="nb-NO" baseline="0" dirty="0" smtClean="0"/>
              <a:t> in </a:t>
            </a:r>
            <a:r>
              <a:rPr lang="nb-NO" baseline="0" dirty="0" err="1" smtClean="0"/>
              <a:t>this</a:t>
            </a:r>
            <a:r>
              <a:rPr lang="nb-NO" baseline="0" dirty="0" smtClean="0"/>
              <a:t> </a:t>
            </a:r>
            <a:r>
              <a:rPr lang="nb-NO" baseline="0" dirty="0" err="1" smtClean="0"/>
              <a:t>situation</a:t>
            </a:r>
            <a:r>
              <a:rPr lang="nb-NO" baseline="0" dirty="0" smtClean="0"/>
              <a:t> – </a:t>
            </a:r>
            <a:r>
              <a:rPr lang="nb-NO" baseline="0" dirty="0" err="1" smtClean="0"/>
              <a:t>making</a:t>
            </a:r>
            <a:r>
              <a:rPr lang="nb-NO" baseline="0" dirty="0" smtClean="0"/>
              <a:t> </a:t>
            </a:r>
            <a:r>
              <a:rPr lang="nb-NO" baseline="0" dirty="0" err="1" smtClean="0"/>
              <a:t>the</a:t>
            </a:r>
            <a:r>
              <a:rPr lang="nb-NO" baseline="0" dirty="0" smtClean="0"/>
              <a:t> </a:t>
            </a:r>
            <a:r>
              <a:rPr lang="nb-NO" baseline="0" dirty="0" err="1" smtClean="0"/>
              <a:t>decition</a:t>
            </a:r>
            <a:r>
              <a:rPr lang="nb-NO" baseline="0" dirty="0" smtClean="0"/>
              <a:t> to </a:t>
            </a:r>
            <a:r>
              <a:rPr lang="nb-NO" baseline="0" dirty="0" err="1" smtClean="0"/>
              <a:t>work</a:t>
            </a:r>
            <a:r>
              <a:rPr lang="nb-NO" baseline="0" dirty="0" smtClean="0"/>
              <a:t> in </a:t>
            </a:r>
            <a:r>
              <a:rPr lang="nb-NO" baseline="0" dirty="0" err="1" smtClean="0"/>
              <a:t>the</a:t>
            </a:r>
            <a:r>
              <a:rPr lang="nb-NO" baseline="0" dirty="0" smtClean="0"/>
              <a:t> </a:t>
            </a:r>
            <a:r>
              <a:rPr lang="nb-NO" baseline="0" dirty="0" err="1" smtClean="0"/>
              <a:t>armed</a:t>
            </a:r>
            <a:r>
              <a:rPr lang="nb-NO" baseline="0" dirty="0" smtClean="0"/>
              <a:t> </a:t>
            </a:r>
            <a:r>
              <a:rPr lang="nb-NO" baseline="0" dirty="0" err="1" smtClean="0"/>
              <a:t>forces</a:t>
            </a:r>
            <a:r>
              <a:rPr lang="nb-NO" baseline="0" dirty="0" smtClean="0"/>
              <a:t> – as a </a:t>
            </a:r>
            <a:r>
              <a:rPr lang="nb-NO" baseline="0" dirty="0" err="1" smtClean="0"/>
              <a:t>consequence</a:t>
            </a:r>
            <a:r>
              <a:rPr lang="nb-NO" baseline="0" dirty="0" smtClean="0"/>
              <a:t> </a:t>
            </a:r>
            <a:r>
              <a:rPr lang="nb-NO" baseline="0" dirty="0" err="1" smtClean="0"/>
              <a:t>deploy</a:t>
            </a:r>
            <a:endParaRPr lang="nb-NO" baseline="0" dirty="0" smtClean="0"/>
          </a:p>
          <a:p>
            <a:pPr marL="0" indent="0">
              <a:buFont typeface="Arial" panose="020B0604020202020204" pitchFamily="34" charset="0"/>
              <a:buNone/>
            </a:pPr>
            <a:endParaRPr lang="nb-NO" baseline="0" dirty="0" smtClean="0"/>
          </a:p>
          <a:p>
            <a:pPr marL="171450" indent="-171450">
              <a:buFont typeface="Arial" panose="020B0604020202020204" pitchFamily="34" charset="0"/>
              <a:buChar char="•"/>
            </a:pPr>
            <a:r>
              <a:rPr lang="nb-NO" baseline="0" dirty="0" err="1" smtClean="0"/>
              <a:t>Example</a:t>
            </a:r>
            <a:r>
              <a:rPr lang="nb-NO" baseline="0" dirty="0" smtClean="0"/>
              <a:t> form </a:t>
            </a:r>
            <a:r>
              <a:rPr lang="nb-NO" baseline="0" dirty="0" err="1" smtClean="0"/>
              <a:t>one</a:t>
            </a:r>
            <a:r>
              <a:rPr lang="nb-NO" baseline="0" dirty="0" smtClean="0"/>
              <a:t> </a:t>
            </a:r>
            <a:r>
              <a:rPr lang="nb-NO" baseline="0" dirty="0" err="1" smtClean="0"/>
              <a:t>participant</a:t>
            </a:r>
            <a:r>
              <a:rPr lang="nb-NO" baseline="0" dirty="0" smtClean="0"/>
              <a:t>, </a:t>
            </a:r>
            <a:r>
              <a:rPr lang="nb-NO" baseline="0" dirty="0" err="1" smtClean="0"/>
              <a:t>she</a:t>
            </a:r>
            <a:r>
              <a:rPr lang="nb-NO" baseline="0" dirty="0" smtClean="0"/>
              <a:t> </a:t>
            </a:r>
            <a:r>
              <a:rPr lang="nb-NO" baseline="0" dirty="0" err="1" smtClean="0"/>
              <a:t>was</a:t>
            </a:r>
            <a:r>
              <a:rPr lang="nb-NO" baseline="0" dirty="0" smtClean="0"/>
              <a:t> </a:t>
            </a:r>
            <a:r>
              <a:rPr lang="nb-NO" baseline="0" dirty="0" err="1" smtClean="0"/>
              <a:t>very</a:t>
            </a:r>
            <a:r>
              <a:rPr lang="nb-NO" baseline="0" dirty="0" smtClean="0"/>
              <a:t> </a:t>
            </a:r>
            <a:r>
              <a:rPr lang="nb-NO" baseline="0" dirty="0" err="1" smtClean="0"/>
              <a:t>supportive</a:t>
            </a:r>
            <a:r>
              <a:rPr lang="nb-NO" baseline="0" dirty="0" smtClean="0"/>
              <a:t> </a:t>
            </a:r>
            <a:r>
              <a:rPr lang="nb-NO" baseline="0" dirty="0" err="1" smtClean="0"/>
              <a:t>of</a:t>
            </a:r>
            <a:r>
              <a:rPr lang="nb-NO" baseline="0" dirty="0" smtClean="0"/>
              <a:t> her husband and his </a:t>
            </a:r>
            <a:r>
              <a:rPr lang="nb-NO" baseline="0" dirty="0" err="1" smtClean="0"/>
              <a:t>career</a:t>
            </a:r>
            <a:r>
              <a:rPr lang="nb-NO" baseline="0" dirty="0" smtClean="0"/>
              <a:t> in </a:t>
            </a:r>
            <a:r>
              <a:rPr lang="nb-NO" baseline="0" dirty="0" err="1" smtClean="0"/>
              <a:t>the</a:t>
            </a:r>
            <a:r>
              <a:rPr lang="nb-NO" baseline="0" dirty="0" smtClean="0"/>
              <a:t> </a:t>
            </a:r>
            <a:r>
              <a:rPr lang="nb-NO" baseline="0" dirty="0" err="1" smtClean="0"/>
              <a:t>armed</a:t>
            </a:r>
            <a:r>
              <a:rPr lang="nb-NO" baseline="0" dirty="0" smtClean="0"/>
              <a:t> </a:t>
            </a:r>
            <a:r>
              <a:rPr lang="nb-NO" baseline="0" dirty="0" err="1" smtClean="0"/>
              <a:t>forces</a:t>
            </a:r>
            <a:endParaRPr lang="nb-NO" baseline="0" dirty="0" smtClean="0"/>
          </a:p>
          <a:p>
            <a:pPr marL="171450" indent="-171450">
              <a:buFontTx/>
              <a:buChar char="-"/>
            </a:pPr>
            <a:r>
              <a:rPr lang="nb-NO" baseline="0" dirty="0" smtClean="0"/>
              <a:t>He </a:t>
            </a:r>
            <a:r>
              <a:rPr lang="nb-NO" baseline="0" dirty="0" err="1" smtClean="0"/>
              <a:t>communted</a:t>
            </a:r>
            <a:r>
              <a:rPr lang="nb-NO" baseline="0" dirty="0" smtClean="0"/>
              <a:t> during </a:t>
            </a:r>
            <a:r>
              <a:rPr lang="nb-NO" baseline="0" dirty="0" err="1" smtClean="0"/>
              <a:t>the</a:t>
            </a:r>
            <a:r>
              <a:rPr lang="nb-NO" baseline="0" dirty="0" smtClean="0"/>
              <a:t> </a:t>
            </a:r>
            <a:r>
              <a:rPr lang="nb-NO" baseline="0" dirty="0" err="1" smtClean="0"/>
              <a:t>work</a:t>
            </a:r>
            <a:r>
              <a:rPr lang="nb-NO" baseline="0" dirty="0" smtClean="0"/>
              <a:t> </a:t>
            </a:r>
            <a:r>
              <a:rPr lang="nb-NO" baseline="0" dirty="0" err="1" smtClean="0"/>
              <a:t>week</a:t>
            </a:r>
            <a:r>
              <a:rPr lang="nb-NO" baseline="0" dirty="0" smtClean="0"/>
              <a:t>, so </a:t>
            </a:r>
            <a:r>
              <a:rPr lang="nb-NO" baseline="0" dirty="0" err="1" smtClean="0"/>
              <a:t>then</a:t>
            </a:r>
            <a:r>
              <a:rPr lang="nb-NO" baseline="0" dirty="0" smtClean="0"/>
              <a:t> </a:t>
            </a:r>
            <a:r>
              <a:rPr lang="nb-NO" baseline="0" dirty="0" err="1" smtClean="0"/>
              <a:t>she</a:t>
            </a:r>
            <a:r>
              <a:rPr lang="nb-NO" baseline="0" dirty="0" smtClean="0"/>
              <a:t> </a:t>
            </a:r>
            <a:r>
              <a:rPr lang="nb-NO" baseline="0" dirty="0" err="1" smtClean="0"/>
              <a:t>was</a:t>
            </a:r>
            <a:r>
              <a:rPr lang="nb-NO" baseline="0" dirty="0" smtClean="0"/>
              <a:t> </a:t>
            </a:r>
            <a:r>
              <a:rPr lang="nb-NO" baseline="0" dirty="0" err="1" smtClean="0"/>
              <a:t>alone</a:t>
            </a:r>
            <a:r>
              <a:rPr lang="nb-NO" baseline="0" dirty="0" smtClean="0"/>
              <a:t> at </a:t>
            </a:r>
            <a:r>
              <a:rPr lang="nb-NO" baseline="0" dirty="0" err="1" smtClean="0"/>
              <a:t>home</a:t>
            </a:r>
            <a:r>
              <a:rPr lang="nb-NO" baseline="0" dirty="0" smtClean="0"/>
              <a:t> </a:t>
            </a:r>
            <a:r>
              <a:rPr lang="nb-NO" baseline="0" dirty="0" err="1" smtClean="0"/>
              <a:t>with</a:t>
            </a:r>
            <a:r>
              <a:rPr lang="nb-NO" baseline="0" dirty="0" smtClean="0"/>
              <a:t> </a:t>
            </a:r>
            <a:r>
              <a:rPr lang="nb-NO" baseline="0" dirty="0" err="1" smtClean="0"/>
              <a:t>their</a:t>
            </a:r>
            <a:r>
              <a:rPr lang="nb-NO" baseline="0" dirty="0" smtClean="0"/>
              <a:t> </a:t>
            </a:r>
            <a:r>
              <a:rPr lang="nb-NO" baseline="0" dirty="0" err="1" smtClean="0"/>
              <a:t>two</a:t>
            </a:r>
            <a:r>
              <a:rPr lang="nb-NO" baseline="0" dirty="0" smtClean="0"/>
              <a:t> </a:t>
            </a:r>
            <a:r>
              <a:rPr lang="nb-NO" baseline="0" dirty="0" err="1" smtClean="0"/>
              <a:t>girls</a:t>
            </a:r>
            <a:r>
              <a:rPr lang="nb-NO" baseline="0" dirty="0" smtClean="0"/>
              <a:t>, and </a:t>
            </a:r>
            <a:r>
              <a:rPr lang="nb-NO" baseline="0" dirty="0" err="1" smtClean="0"/>
              <a:t>she</a:t>
            </a:r>
            <a:r>
              <a:rPr lang="nb-NO" baseline="0" dirty="0" smtClean="0"/>
              <a:t> </a:t>
            </a:r>
            <a:r>
              <a:rPr lang="nb-NO" baseline="0" dirty="0" err="1" smtClean="0"/>
              <a:t>was</a:t>
            </a:r>
            <a:r>
              <a:rPr lang="nb-NO" baseline="0" dirty="0" smtClean="0"/>
              <a:t> okay </a:t>
            </a:r>
            <a:r>
              <a:rPr lang="nb-NO" baseline="0" dirty="0" err="1" smtClean="0"/>
              <a:t>with</a:t>
            </a:r>
            <a:r>
              <a:rPr lang="nb-NO" baseline="0" dirty="0" smtClean="0"/>
              <a:t> </a:t>
            </a:r>
            <a:r>
              <a:rPr lang="nb-NO" baseline="0" dirty="0" err="1" smtClean="0"/>
              <a:t>that</a:t>
            </a:r>
            <a:r>
              <a:rPr lang="nb-NO" baseline="0" dirty="0" smtClean="0"/>
              <a:t> and </a:t>
            </a:r>
            <a:r>
              <a:rPr lang="nb-NO" baseline="0" dirty="0" err="1" smtClean="0"/>
              <a:t>did</a:t>
            </a:r>
            <a:r>
              <a:rPr lang="nb-NO" baseline="0" dirty="0" smtClean="0"/>
              <a:t> not </a:t>
            </a:r>
            <a:r>
              <a:rPr lang="nb-NO" baseline="0" dirty="0" err="1" smtClean="0"/>
              <a:t>complain</a:t>
            </a:r>
            <a:endParaRPr lang="nb-NO" baseline="0" dirty="0" smtClean="0"/>
          </a:p>
          <a:p>
            <a:pPr marL="171450" indent="-171450">
              <a:buFontTx/>
              <a:buChar char="-"/>
            </a:pPr>
            <a:r>
              <a:rPr lang="nb-NO" baseline="0" dirty="0" err="1" smtClean="0"/>
              <a:t>But</a:t>
            </a:r>
            <a:r>
              <a:rPr lang="nb-NO" baseline="0" dirty="0" smtClean="0"/>
              <a:t>, </a:t>
            </a:r>
            <a:r>
              <a:rPr lang="nb-NO" baseline="0" dirty="0" err="1" smtClean="0"/>
              <a:t>she</a:t>
            </a:r>
            <a:r>
              <a:rPr lang="nb-NO" baseline="0" dirty="0" smtClean="0"/>
              <a:t> </a:t>
            </a:r>
            <a:r>
              <a:rPr lang="nb-NO" baseline="0" dirty="0" err="1" smtClean="0"/>
              <a:t>was</a:t>
            </a:r>
            <a:r>
              <a:rPr lang="nb-NO" baseline="0" dirty="0" smtClean="0"/>
              <a:t> </a:t>
            </a:r>
            <a:r>
              <a:rPr lang="nb-NO" baseline="0" dirty="0" err="1" smtClean="0"/>
              <a:t>very</a:t>
            </a:r>
            <a:r>
              <a:rPr lang="nb-NO" baseline="0" dirty="0" smtClean="0"/>
              <a:t> </a:t>
            </a:r>
            <a:r>
              <a:rPr lang="nb-NO" baseline="0" dirty="0" err="1" smtClean="0"/>
              <a:t>contious</a:t>
            </a:r>
            <a:r>
              <a:rPr lang="nb-NO" baseline="0" dirty="0" smtClean="0"/>
              <a:t> </a:t>
            </a:r>
            <a:r>
              <a:rPr lang="nb-NO" baseline="0" dirty="0" err="1" smtClean="0"/>
              <a:t>about</a:t>
            </a:r>
            <a:r>
              <a:rPr lang="nb-NO" baseline="0" dirty="0" smtClean="0"/>
              <a:t> not her husbands </a:t>
            </a:r>
            <a:r>
              <a:rPr lang="nb-NO" baseline="0" dirty="0" err="1" smtClean="0"/>
              <a:t>job</a:t>
            </a:r>
            <a:r>
              <a:rPr lang="nb-NO" baseline="0" dirty="0" smtClean="0"/>
              <a:t>, and to </a:t>
            </a:r>
            <a:r>
              <a:rPr lang="nb-NO" baseline="0" dirty="0" err="1" smtClean="0"/>
              <a:t>deploy</a:t>
            </a:r>
            <a:r>
              <a:rPr lang="nb-NO" baseline="0" dirty="0" smtClean="0"/>
              <a:t> </a:t>
            </a:r>
            <a:r>
              <a:rPr lang="nb-NO" baseline="0" dirty="0" err="1" smtClean="0"/>
              <a:t>which</a:t>
            </a:r>
            <a:r>
              <a:rPr lang="nb-NO" baseline="0" dirty="0" smtClean="0"/>
              <a:t> </a:t>
            </a:r>
            <a:r>
              <a:rPr lang="nb-NO" baseline="0" dirty="0" err="1" smtClean="0"/>
              <a:t>follows</a:t>
            </a:r>
            <a:r>
              <a:rPr lang="nb-NO" baseline="0" dirty="0" smtClean="0"/>
              <a:t> from it, </a:t>
            </a:r>
            <a:r>
              <a:rPr lang="nb-NO" baseline="0" dirty="0" err="1" smtClean="0"/>
              <a:t>being</a:t>
            </a:r>
            <a:r>
              <a:rPr lang="nb-NO" baseline="0" dirty="0" smtClean="0"/>
              <a:t> his </a:t>
            </a:r>
            <a:r>
              <a:rPr lang="nb-NO" baseline="0" dirty="0" err="1" smtClean="0"/>
              <a:t>decition</a:t>
            </a:r>
            <a:r>
              <a:rPr lang="nb-NO" baseline="0" dirty="0" smtClean="0"/>
              <a:t> - </a:t>
            </a:r>
            <a:r>
              <a:rPr lang="nb-NO" baseline="0" dirty="0" err="1" smtClean="0"/>
              <a:t>something</a:t>
            </a:r>
            <a:r>
              <a:rPr lang="nb-NO" baseline="0" dirty="0" smtClean="0"/>
              <a:t> </a:t>
            </a:r>
            <a:r>
              <a:rPr lang="nb-NO" baseline="0" dirty="0" err="1" smtClean="0"/>
              <a:t>she</a:t>
            </a:r>
            <a:r>
              <a:rPr lang="nb-NO" baseline="0" dirty="0" smtClean="0"/>
              <a:t> </a:t>
            </a:r>
            <a:r>
              <a:rPr lang="nb-NO" baseline="0" dirty="0" err="1" smtClean="0"/>
              <a:t>did</a:t>
            </a:r>
            <a:r>
              <a:rPr lang="nb-NO" baseline="0" dirty="0" smtClean="0"/>
              <a:t> not </a:t>
            </a:r>
            <a:r>
              <a:rPr lang="nb-NO" baseline="0" dirty="0" err="1" smtClean="0"/>
              <a:t>interfere</a:t>
            </a:r>
            <a:r>
              <a:rPr lang="nb-NO" baseline="0" dirty="0" smtClean="0"/>
              <a:t> </a:t>
            </a:r>
            <a:r>
              <a:rPr lang="nb-NO" baseline="0" dirty="0" err="1" smtClean="0"/>
              <a:t>with</a:t>
            </a:r>
            <a:endParaRPr lang="nb-NO" baseline="0" dirty="0" smtClean="0"/>
          </a:p>
          <a:p>
            <a:pPr marL="0" indent="0">
              <a:buFontTx/>
              <a:buNone/>
            </a:pPr>
            <a:r>
              <a:rPr lang="nb-NO" baseline="0" dirty="0" smtClean="0"/>
              <a:t>QUOTE</a:t>
            </a:r>
            <a:endParaRPr lang="nb-NO" dirty="0"/>
          </a:p>
        </p:txBody>
      </p:sp>
      <p:sp>
        <p:nvSpPr>
          <p:cNvPr id="4" name="Plassholder for lysbildenummer 3"/>
          <p:cNvSpPr>
            <a:spLocks noGrp="1"/>
          </p:cNvSpPr>
          <p:nvPr>
            <p:ph type="sldNum" sz="quarter" idx="10"/>
          </p:nvPr>
        </p:nvSpPr>
        <p:spPr/>
        <p:txBody>
          <a:bodyPr/>
          <a:lstStyle/>
          <a:p>
            <a:fld id="{6B36335E-CD51-438E-96C5-ECFABC08BDFC}" type="slidenum">
              <a:rPr lang="nb-NO" smtClean="0"/>
              <a:t>8</a:t>
            </a:fld>
            <a:endParaRPr lang="nb-NO"/>
          </a:p>
        </p:txBody>
      </p:sp>
    </p:spTree>
    <p:extLst>
      <p:ext uri="{BB962C8B-B14F-4D97-AF65-F5344CB8AC3E}">
        <p14:creationId xmlns:p14="http://schemas.microsoft.com/office/powerpoint/2010/main" val="772515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err="1" smtClean="0"/>
              <a:t>Many</a:t>
            </a:r>
            <a:r>
              <a:rPr lang="nb-NO" baseline="0" dirty="0" smtClean="0"/>
              <a: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women</a:t>
            </a:r>
            <a:r>
              <a:rPr lang="nb-NO" baseline="0" dirty="0" smtClean="0"/>
              <a:t>, in </a:t>
            </a:r>
            <a:r>
              <a:rPr lang="nb-NO" baseline="0" dirty="0" err="1" smtClean="0"/>
              <a:t>fact</a:t>
            </a:r>
            <a:r>
              <a:rPr lang="nb-NO" baseline="0" dirty="0" smtClean="0"/>
              <a:t> most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had</a:t>
            </a:r>
            <a:r>
              <a:rPr lang="nb-NO" baseline="0" dirty="0" smtClean="0"/>
              <a:t> a </a:t>
            </a:r>
            <a:r>
              <a:rPr lang="nb-NO" baseline="0" dirty="0" err="1" smtClean="0"/>
              <a:t>limited</a:t>
            </a:r>
            <a:r>
              <a:rPr lang="nb-NO" baseline="0" dirty="0" smtClean="0"/>
              <a:t> </a:t>
            </a:r>
            <a:r>
              <a:rPr lang="nb-NO" baseline="0" dirty="0" err="1" smtClean="0"/>
              <a:t>interest</a:t>
            </a:r>
            <a:r>
              <a:rPr lang="nb-NO" baseline="0" dirty="0" smtClean="0"/>
              <a:t> in </a:t>
            </a:r>
            <a:r>
              <a:rPr lang="nb-NO" baseline="0" dirty="0" err="1" smtClean="0"/>
              <a:t>knowing</a:t>
            </a:r>
            <a:r>
              <a:rPr lang="nb-NO" baseline="0" dirty="0" smtClean="0"/>
              <a:t> </a:t>
            </a:r>
            <a:r>
              <a:rPr lang="nb-NO" baseline="0" dirty="0" err="1" smtClean="0"/>
              <a:t>too</a:t>
            </a:r>
            <a:r>
              <a:rPr lang="nb-NO" baseline="0" dirty="0" smtClean="0"/>
              <a:t> </a:t>
            </a:r>
            <a:r>
              <a:rPr lang="nb-NO" baseline="0" dirty="0" err="1" smtClean="0"/>
              <a:t>much</a:t>
            </a:r>
            <a:r>
              <a:rPr lang="nb-NO" baseline="0" dirty="0" smtClean="0"/>
              <a:t> </a:t>
            </a:r>
            <a:r>
              <a:rPr lang="nb-NO" baseline="0" dirty="0" err="1" smtClean="0"/>
              <a:t>of</a:t>
            </a:r>
            <a:r>
              <a:rPr lang="nb-NO" baseline="0" dirty="0" smtClean="0"/>
              <a:t> </a:t>
            </a:r>
            <a:r>
              <a:rPr lang="nb-NO" baseline="0" dirty="0" err="1" smtClean="0"/>
              <a:t>what</a:t>
            </a:r>
            <a:r>
              <a:rPr lang="nb-NO" baseline="0" dirty="0" smtClean="0"/>
              <a:t> </a:t>
            </a:r>
            <a:r>
              <a:rPr lang="nb-NO" baseline="0" dirty="0" err="1" smtClean="0"/>
              <a:t>had</a:t>
            </a:r>
            <a:r>
              <a:rPr lang="nb-NO" baseline="0" dirty="0" smtClean="0"/>
              <a:t> </a:t>
            </a:r>
            <a:r>
              <a:rPr lang="nb-NO" baseline="0" dirty="0" err="1" smtClean="0"/>
              <a:t>happend</a:t>
            </a:r>
            <a:r>
              <a:rPr lang="nb-NO" baseline="0" dirty="0" smtClean="0"/>
              <a:t> in Afghanistan during </a:t>
            </a:r>
            <a:r>
              <a:rPr lang="nb-NO" baseline="0" dirty="0" err="1" smtClean="0"/>
              <a:t>the</a:t>
            </a:r>
            <a:r>
              <a:rPr lang="nb-NO" baseline="0" dirty="0" smtClean="0"/>
              <a:t> </a:t>
            </a:r>
            <a:r>
              <a:rPr lang="nb-NO" baseline="0" dirty="0" err="1" smtClean="0"/>
              <a:t>deployment</a:t>
            </a:r>
            <a:endParaRPr lang="nb-NO" baseline="0" dirty="0" smtClean="0"/>
          </a:p>
          <a:p>
            <a:pPr marL="171450" indent="-171450">
              <a:buFontTx/>
              <a:buChar char="-"/>
            </a:pPr>
            <a:r>
              <a:rPr lang="nb-NO" baseline="0" dirty="0" smtClean="0"/>
              <a:t>It </a:t>
            </a:r>
            <a:r>
              <a:rPr lang="nb-NO" baseline="0" dirty="0" err="1" smtClean="0"/>
              <a:t>was</a:t>
            </a:r>
            <a:r>
              <a:rPr lang="nb-NO" baseline="0" dirty="0" smtClean="0"/>
              <a:t> </a:t>
            </a:r>
            <a:r>
              <a:rPr lang="nb-NO" baseline="0" dirty="0" err="1" smtClean="0"/>
              <a:t>of</a:t>
            </a:r>
            <a:r>
              <a:rPr lang="nb-NO" baseline="0" dirty="0" smtClean="0"/>
              <a:t> </a:t>
            </a:r>
            <a:r>
              <a:rPr lang="nb-NO" baseline="0" dirty="0" err="1" smtClean="0"/>
              <a:t>course</a:t>
            </a:r>
            <a:r>
              <a:rPr lang="nb-NO" baseline="0" dirty="0" smtClean="0"/>
              <a:t> </a:t>
            </a:r>
            <a:r>
              <a:rPr lang="nb-NO" baseline="0" dirty="0" err="1" smtClean="0"/>
              <a:t>nice</a:t>
            </a:r>
            <a:r>
              <a:rPr lang="nb-NO" baseline="0" dirty="0" smtClean="0"/>
              <a:t> to </a:t>
            </a:r>
            <a:r>
              <a:rPr lang="nb-NO" baseline="0" dirty="0" err="1" smtClean="0"/>
              <a:t>hear</a:t>
            </a:r>
            <a:r>
              <a:rPr lang="nb-NO" baseline="0" dirty="0" smtClean="0"/>
              <a:t> </a:t>
            </a:r>
            <a:r>
              <a:rPr lang="nb-NO" baseline="0" dirty="0" err="1" smtClean="0"/>
              <a:t>some</a:t>
            </a:r>
            <a:r>
              <a:rPr lang="nb-NO" baseline="0" dirty="0" smtClean="0"/>
              <a:t> </a:t>
            </a:r>
            <a:r>
              <a:rPr lang="nb-NO" baseline="0" dirty="0" err="1" smtClean="0"/>
              <a:t>stories</a:t>
            </a:r>
            <a:r>
              <a:rPr lang="nb-NO" baseline="0" dirty="0" smtClean="0"/>
              <a:t> </a:t>
            </a:r>
            <a:r>
              <a:rPr lang="nb-NO" baseline="0" dirty="0" err="1" smtClean="0"/>
              <a:t>here</a:t>
            </a:r>
            <a:r>
              <a:rPr lang="nb-NO" baseline="0" dirty="0" smtClean="0"/>
              <a:t> and </a:t>
            </a:r>
            <a:r>
              <a:rPr lang="nb-NO" baseline="0" dirty="0" err="1" smtClean="0"/>
              <a:t>there</a:t>
            </a:r>
            <a:r>
              <a:rPr lang="nb-NO" baseline="0" dirty="0" smtClean="0"/>
              <a:t>, </a:t>
            </a:r>
            <a:r>
              <a:rPr lang="nb-NO" baseline="0" dirty="0" err="1" smtClean="0"/>
              <a:t>but</a:t>
            </a:r>
            <a:r>
              <a:rPr lang="nb-NO" baseline="0" dirty="0" smtClean="0"/>
              <a:t> </a:t>
            </a:r>
            <a:r>
              <a:rPr lang="nb-NO" baseline="0" dirty="0" err="1" smtClean="0"/>
              <a:t>no</a:t>
            </a:r>
            <a:r>
              <a:rPr lang="nb-NO" baseline="0" dirty="0" smtClean="0"/>
              <a:t> </a:t>
            </a:r>
            <a:r>
              <a:rPr lang="nb-NO" baseline="0" dirty="0" err="1" smtClean="0"/>
              <a:t>need</a:t>
            </a:r>
            <a:r>
              <a:rPr lang="nb-NO" baseline="0" dirty="0" smtClean="0"/>
              <a:t> to </a:t>
            </a:r>
            <a:r>
              <a:rPr lang="nb-NO" baseline="0" dirty="0" err="1" smtClean="0"/>
              <a:t>get</a:t>
            </a:r>
            <a:r>
              <a:rPr lang="nb-NO" baseline="0" dirty="0" smtClean="0"/>
              <a:t> a </a:t>
            </a:r>
            <a:r>
              <a:rPr lang="nb-NO" baseline="0" dirty="0" err="1" smtClean="0"/>
              <a:t>detailed</a:t>
            </a:r>
            <a:r>
              <a:rPr lang="nb-NO" baseline="0" dirty="0" smtClean="0"/>
              <a:t> </a:t>
            </a:r>
            <a:r>
              <a:rPr lang="nb-NO" baseline="0" dirty="0" err="1" smtClean="0"/>
              <a:t>account</a:t>
            </a:r>
            <a:r>
              <a:rPr lang="nb-NO" baseline="0" dirty="0" smtClean="0"/>
              <a:t> or </a:t>
            </a:r>
            <a:r>
              <a:rPr lang="nb-NO" baseline="0" dirty="0" err="1" smtClean="0"/>
              <a:t>the</a:t>
            </a:r>
            <a:r>
              <a:rPr lang="nb-NO" baseline="0" dirty="0" smtClean="0"/>
              <a:t> full story </a:t>
            </a:r>
          </a:p>
          <a:p>
            <a:pPr marL="171450" indent="-171450">
              <a:buFontTx/>
              <a:buChar char="-"/>
            </a:pPr>
            <a:r>
              <a:rPr lang="nb-NO" baseline="0" dirty="0" err="1" smtClean="0"/>
              <a:t>Belonged</a:t>
            </a:r>
            <a:r>
              <a:rPr lang="nb-NO" baseline="0" dirty="0" smtClean="0"/>
              <a:t> to </a:t>
            </a:r>
            <a:r>
              <a:rPr lang="nb-NO" baseline="0" dirty="0" err="1" smtClean="0"/>
              <a:t>their</a:t>
            </a:r>
            <a:r>
              <a:rPr lang="nb-NO" baseline="0" dirty="0" smtClean="0"/>
              <a:t> husband or partners </a:t>
            </a:r>
            <a:r>
              <a:rPr lang="nb-NO" baseline="0" dirty="0" err="1" smtClean="0"/>
              <a:t>sphere</a:t>
            </a:r>
            <a:r>
              <a:rPr lang="nb-NO" baseline="0" dirty="0" smtClean="0"/>
              <a:t> – not </a:t>
            </a:r>
            <a:r>
              <a:rPr lang="nb-NO" baseline="0" dirty="0" err="1" smtClean="0"/>
              <a:t>need</a:t>
            </a:r>
            <a:r>
              <a:rPr lang="nb-NO" baseline="0" dirty="0" smtClean="0"/>
              <a:t> to </a:t>
            </a:r>
            <a:r>
              <a:rPr lang="nb-NO" baseline="0" dirty="0" err="1" smtClean="0"/>
              <a:t>get</a:t>
            </a:r>
            <a:r>
              <a:rPr lang="nb-NO" baseline="0" dirty="0" smtClean="0"/>
              <a:t> to </a:t>
            </a:r>
            <a:r>
              <a:rPr lang="nb-NO" baseline="0" dirty="0" err="1" smtClean="0"/>
              <a:t>get</a:t>
            </a:r>
            <a:r>
              <a:rPr lang="nb-NO" baseline="0" dirty="0" smtClean="0"/>
              <a:t> </a:t>
            </a:r>
            <a:r>
              <a:rPr lang="nb-NO" baseline="0" dirty="0" err="1" smtClean="0"/>
              <a:t>too</a:t>
            </a:r>
            <a:r>
              <a:rPr lang="nb-NO" baseline="0" dirty="0" smtClean="0"/>
              <a:t> </a:t>
            </a:r>
            <a:r>
              <a:rPr lang="nb-NO" baseline="0" dirty="0" err="1" smtClean="0"/>
              <a:t>involved</a:t>
            </a:r>
            <a:endParaRPr lang="nb-NO" baseline="0" dirty="0" smtClean="0"/>
          </a:p>
          <a:p>
            <a:pPr marL="0" indent="0">
              <a:buFontTx/>
              <a:buNone/>
            </a:pPr>
            <a:r>
              <a:rPr lang="nb-NO" baseline="0" dirty="0" smtClean="0"/>
              <a:t>QUOTE</a:t>
            </a:r>
          </a:p>
          <a:p>
            <a:pPr marL="0" indent="0">
              <a:buFontTx/>
              <a:buNone/>
            </a:pPr>
            <a:endParaRPr lang="nb-NO" baseline="0" dirty="0" smtClean="0"/>
          </a:p>
          <a:p>
            <a:pPr marL="171450" indent="-171450">
              <a:buFont typeface="Arial" panose="020B0604020202020204" pitchFamily="34" charset="0"/>
              <a:buChar char="•"/>
            </a:pPr>
            <a:r>
              <a:rPr lang="nb-NO" baseline="0" dirty="0" err="1" smtClean="0"/>
              <a:t>After</a:t>
            </a:r>
            <a:r>
              <a:rPr lang="nb-NO" baseline="0" dirty="0" smtClean="0"/>
              <a:t> </a:t>
            </a:r>
            <a:r>
              <a:rPr lang="nb-NO" baseline="0" dirty="0" err="1" smtClean="0"/>
              <a:t>return</a:t>
            </a:r>
            <a:r>
              <a:rPr lang="nb-NO" baseline="0" dirty="0" smtClean="0"/>
              <a:t>, </a:t>
            </a:r>
            <a:r>
              <a:rPr lang="nb-NO" baseline="0" dirty="0" err="1" smtClean="0"/>
              <a:t>the</a:t>
            </a:r>
            <a:r>
              <a:rPr lang="nb-NO" baseline="0" dirty="0" smtClean="0"/>
              <a:t> </a:t>
            </a:r>
            <a:r>
              <a:rPr lang="nb-NO" baseline="0" dirty="0" err="1" smtClean="0"/>
              <a:t>deployment</a:t>
            </a:r>
            <a:r>
              <a:rPr lang="nb-NO" baseline="0" dirty="0" smtClean="0"/>
              <a:t> </a:t>
            </a:r>
            <a:r>
              <a:rPr lang="nb-NO" baseline="0" dirty="0" err="1" smtClean="0"/>
              <a:t>was</a:t>
            </a:r>
            <a:r>
              <a:rPr lang="nb-NO" baseline="0" dirty="0" smtClean="0"/>
              <a:t> not a major </a:t>
            </a:r>
            <a:r>
              <a:rPr lang="nb-NO" baseline="0" dirty="0" err="1" smtClean="0"/>
              <a:t>topic</a:t>
            </a:r>
            <a:r>
              <a:rPr lang="nb-NO" baseline="0" dirty="0" smtClean="0"/>
              <a:t> in </a:t>
            </a:r>
            <a:r>
              <a:rPr lang="nb-NO" baseline="0" dirty="0" err="1" smtClean="0"/>
              <a:t>ther</a:t>
            </a:r>
            <a:r>
              <a:rPr lang="nb-NO" baseline="0" dirty="0" smtClean="0"/>
              <a:t> lives – </a:t>
            </a:r>
            <a:r>
              <a:rPr lang="nb-NO" baseline="0" dirty="0" err="1" smtClean="0"/>
              <a:t>overwith</a:t>
            </a:r>
            <a:r>
              <a:rPr lang="nb-NO" baseline="0" dirty="0" smtClean="0"/>
              <a:t>, back to </a:t>
            </a:r>
            <a:r>
              <a:rPr lang="nb-NO" baseline="0" dirty="0" err="1" smtClean="0"/>
              <a:t>their</a:t>
            </a:r>
            <a:r>
              <a:rPr lang="nb-NO" baseline="0" dirty="0" smtClean="0"/>
              <a:t> </a:t>
            </a:r>
            <a:r>
              <a:rPr lang="nb-NO" baseline="0" dirty="0" err="1" smtClean="0"/>
              <a:t>regular</a:t>
            </a:r>
            <a:r>
              <a:rPr lang="nb-NO" baseline="0" dirty="0" smtClean="0"/>
              <a:t> </a:t>
            </a:r>
            <a:r>
              <a:rPr lang="nb-NO" baseline="0" dirty="0" err="1" smtClean="0"/>
              <a:t>routnies</a:t>
            </a:r>
            <a:r>
              <a:rPr lang="nb-NO" baseline="0" dirty="0" smtClean="0"/>
              <a:t> </a:t>
            </a:r>
          </a:p>
          <a:p>
            <a:pPr marL="0" indent="0">
              <a:buFontTx/>
              <a:buNone/>
            </a:pPr>
            <a:endParaRPr lang="nb-NO" baseline="0" dirty="0" smtClean="0"/>
          </a:p>
          <a:p>
            <a:pPr marL="0" indent="0">
              <a:buFontTx/>
              <a:buNone/>
            </a:pPr>
            <a:endParaRPr lang="nb-NO" baseline="0" dirty="0" smtClean="0"/>
          </a:p>
          <a:p>
            <a:pPr marL="0" indent="0">
              <a:buFontTx/>
              <a:buNone/>
            </a:pPr>
            <a:endParaRPr lang="nb-NO" baseline="0" dirty="0" smtClean="0"/>
          </a:p>
        </p:txBody>
      </p:sp>
      <p:sp>
        <p:nvSpPr>
          <p:cNvPr id="4" name="Plassholder for lysbildenummer 3"/>
          <p:cNvSpPr>
            <a:spLocks noGrp="1"/>
          </p:cNvSpPr>
          <p:nvPr>
            <p:ph type="sldNum" sz="quarter" idx="10"/>
          </p:nvPr>
        </p:nvSpPr>
        <p:spPr/>
        <p:txBody>
          <a:bodyPr/>
          <a:lstStyle/>
          <a:p>
            <a:fld id="{6B36335E-CD51-438E-96C5-ECFABC08BDFC}" type="slidenum">
              <a:rPr lang="nb-NO" smtClean="0"/>
              <a:t>9</a:t>
            </a:fld>
            <a:endParaRPr lang="nb-NO"/>
          </a:p>
        </p:txBody>
      </p:sp>
    </p:spTree>
    <p:extLst>
      <p:ext uri="{BB962C8B-B14F-4D97-AF65-F5344CB8AC3E}">
        <p14:creationId xmlns:p14="http://schemas.microsoft.com/office/powerpoint/2010/main" val="2755393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5811838" y="274638"/>
            <a:ext cx="1784350" cy="617855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5202238" cy="617855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3492500"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102100" y="1600200"/>
            <a:ext cx="3494088" cy="48529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FFF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71389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457200" y="1600200"/>
            <a:ext cx="7138988" cy="4852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p:txBody>
      </p:sp>
      <p:pic>
        <p:nvPicPr>
          <p:cNvPr id="1028" name="Picture 4" descr="IFS-pp_skisse2_gul"/>
          <p:cNvPicPr>
            <a:picLocks noChangeAspect="1" noChangeArrowheads="1"/>
          </p:cNvPicPr>
          <p:nvPr/>
        </p:nvPicPr>
        <p:blipFill>
          <a:blip r:embed="rId12"/>
          <a:srcRect r="13048"/>
          <a:stretch>
            <a:fillRect/>
          </a:stretch>
        </p:blipFill>
        <p:spPr bwMode="auto">
          <a:xfrm>
            <a:off x="7913688" y="5759450"/>
            <a:ext cx="1195387" cy="909638"/>
          </a:xfrm>
          <a:prstGeom prst="rect">
            <a:avLst/>
          </a:prstGeom>
          <a:noFill/>
          <a:ln w="9525">
            <a:noFill/>
            <a:miter lim="800000"/>
            <a:headEnd/>
            <a:tailEnd/>
          </a:ln>
        </p:spPr>
      </p:pic>
      <p:pic>
        <p:nvPicPr>
          <p:cNvPr id="1030" name="Picture 8" descr="IFS Logo_blå_blank bakgrunn"/>
          <p:cNvPicPr>
            <a:picLocks noChangeAspect="1" noChangeArrowheads="1"/>
          </p:cNvPicPr>
          <p:nvPr/>
        </p:nvPicPr>
        <p:blipFill>
          <a:blip r:embed="rId13"/>
          <a:srcRect/>
          <a:stretch>
            <a:fillRect/>
          </a:stretch>
        </p:blipFill>
        <p:spPr bwMode="auto">
          <a:xfrm>
            <a:off x="8083550" y="344488"/>
            <a:ext cx="952500" cy="1068387"/>
          </a:xfrm>
          <a:prstGeom prst="rect">
            <a:avLst/>
          </a:prstGeom>
          <a:noFill/>
          <a:ln w="9525">
            <a:noFill/>
            <a:miter lim="800000"/>
            <a:headEnd/>
            <a:tailEnd/>
          </a:ln>
        </p:spPr>
      </p:pic>
      <p:pic>
        <p:nvPicPr>
          <p:cNvPr id="2" name="Bilde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936706" y="5749967"/>
            <a:ext cx="1207294" cy="741321"/>
          </a:xfrm>
          <a:prstGeom prst="rect">
            <a:avLst/>
          </a:prstGeom>
        </p:spPr>
      </p:pic>
      <p:pic>
        <p:nvPicPr>
          <p:cNvPr id="1029" name="Picture 5" descr="midtdeler"/>
          <p:cNvPicPr>
            <a:picLocks noChangeAspect="1" noChangeArrowheads="1"/>
          </p:cNvPicPr>
          <p:nvPr/>
        </p:nvPicPr>
        <p:blipFill>
          <a:blip r:embed="rId15"/>
          <a:srcRect/>
          <a:stretch>
            <a:fillRect/>
          </a:stretch>
        </p:blipFill>
        <p:spPr bwMode="auto">
          <a:xfrm>
            <a:off x="7916863" y="365125"/>
            <a:ext cx="39687" cy="61261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Lst>
  <p:txStyles>
    <p:titleStyle>
      <a:lvl1pPr algn="ctr" rtl="0" eaLnBrk="1" fontAlgn="base" hangingPunct="1">
        <a:spcBef>
          <a:spcPct val="0"/>
        </a:spcBef>
        <a:spcAft>
          <a:spcPct val="0"/>
        </a:spcAft>
        <a:defRPr sz="4400">
          <a:solidFill>
            <a:srgbClr val="0096D6"/>
          </a:solidFill>
          <a:latin typeface="+mj-lt"/>
          <a:ea typeface="+mj-ea"/>
          <a:cs typeface="+mj-cs"/>
        </a:defRPr>
      </a:lvl1pPr>
      <a:lvl2pPr algn="ctr" rtl="0" eaLnBrk="1" fontAlgn="base" hangingPunct="1">
        <a:spcBef>
          <a:spcPct val="0"/>
        </a:spcBef>
        <a:spcAft>
          <a:spcPct val="0"/>
        </a:spcAft>
        <a:defRPr sz="4400">
          <a:solidFill>
            <a:srgbClr val="0096D6"/>
          </a:solidFill>
          <a:latin typeface="Trebuchet MS" pitchFamily="34" charset="0"/>
          <a:cs typeface="Arial" charset="0"/>
        </a:defRPr>
      </a:lvl2pPr>
      <a:lvl3pPr algn="ctr" rtl="0" eaLnBrk="1" fontAlgn="base" hangingPunct="1">
        <a:spcBef>
          <a:spcPct val="0"/>
        </a:spcBef>
        <a:spcAft>
          <a:spcPct val="0"/>
        </a:spcAft>
        <a:defRPr sz="4400">
          <a:solidFill>
            <a:srgbClr val="0096D6"/>
          </a:solidFill>
          <a:latin typeface="Trebuchet MS" pitchFamily="34" charset="0"/>
          <a:cs typeface="Arial" charset="0"/>
        </a:defRPr>
      </a:lvl3pPr>
      <a:lvl4pPr algn="ctr" rtl="0" eaLnBrk="1" fontAlgn="base" hangingPunct="1">
        <a:spcBef>
          <a:spcPct val="0"/>
        </a:spcBef>
        <a:spcAft>
          <a:spcPct val="0"/>
        </a:spcAft>
        <a:defRPr sz="4400">
          <a:solidFill>
            <a:srgbClr val="0096D6"/>
          </a:solidFill>
          <a:latin typeface="Trebuchet MS" pitchFamily="34" charset="0"/>
          <a:cs typeface="Arial" charset="0"/>
        </a:defRPr>
      </a:lvl4pPr>
      <a:lvl5pPr algn="ctr" rtl="0" eaLnBrk="1" fontAlgn="base" hangingPunct="1">
        <a:spcBef>
          <a:spcPct val="0"/>
        </a:spcBef>
        <a:spcAft>
          <a:spcPct val="0"/>
        </a:spcAft>
        <a:defRPr sz="4400">
          <a:solidFill>
            <a:srgbClr val="0096D6"/>
          </a:solidFill>
          <a:latin typeface="Trebuchet MS" pitchFamily="34" charset="0"/>
          <a:cs typeface="Arial" charset="0"/>
        </a:defRPr>
      </a:lvl5pPr>
      <a:lvl6pPr marL="457200" algn="ctr" rtl="0" eaLnBrk="1" fontAlgn="base" hangingPunct="1">
        <a:spcBef>
          <a:spcPct val="0"/>
        </a:spcBef>
        <a:spcAft>
          <a:spcPct val="0"/>
        </a:spcAft>
        <a:defRPr sz="4400">
          <a:solidFill>
            <a:srgbClr val="0096D6"/>
          </a:solidFill>
          <a:latin typeface="Trebuchet MS" pitchFamily="34" charset="0"/>
          <a:cs typeface="Arial" charset="0"/>
        </a:defRPr>
      </a:lvl6pPr>
      <a:lvl7pPr marL="914400" algn="ctr" rtl="0" eaLnBrk="1" fontAlgn="base" hangingPunct="1">
        <a:spcBef>
          <a:spcPct val="0"/>
        </a:spcBef>
        <a:spcAft>
          <a:spcPct val="0"/>
        </a:spcAft>
        <a:defRPr sz="4400">
          <a:solidFill>
            <a:srgbClr val="0096D6"/>
          </a:solidFill>
          <a:latin typeface="Trebuchet MS" pitchFamily="34" charset="0"/>
          <a:cs typeface="Arial" charset="0"/>
        </a:defRPr>
      </a:lvl7pPr>
      <a:lvl8pPr marL="1371600" algn="ctr" rtl="0" eaLnBrk="1" fontAlgn="base" hangingPunct="1">
        <a:spcBef>
          <a:spcPct val="0"/>
        </a:spcBef>
        <a:spcAft>
          <a:spcPct val="0"/>
        </a:spcAft>
        <a:defRPr sz="4400">
          <a:solidFill>
            <a:srgbClr val="0096D6"/>
          </a:solidFill>
          <a:latin typeface="Trebuchet MS" pitchFamily="34" charset="0"/>
          <a:cs typeface="Arial" charset="0"/>
        </a:defRPr>
      </a:lvl8pPr>
      <a:lvl9pPr marL="1828800" algn="ctr" rtl="0" eaLnBrk="1" fontAlgn="base" hangingPunct="1">
        <a:spcBef>
          <a:spcPct val="0"/>
        </a:spcBef>
        <a:spcAft>
          <a:spcPct val="0"/>
        </a:spcAft>
        <a:defRPr sz="4400">
          <a:solidFill>
            <a:srgbClr val="0096D6"/>
          </a:solidFill>
          <a:latin typeface="Trebuchet MS" pitchFamily="34" charset="0"/>
          <a:cs typeface="Arial" charset="0"/>
        </a:defRPr>
      </a:lvl9pPr>
    </p:titleStyle>
    <p:bodyStyle>
      <a:lvl1pPr marL="342900" indent="-342900" algn="l" rtl="0" eaLnBrk="1" fontAlgn="base" hangingPunct="1">
        <a:spcBef>
          <a:spcPct val="20000"/>
        </a:spcBef>
        <a:spcAft>
          <a:spcPct val="0"/>
        </a:spcAft>
        <a:buChar char="•"/>
        <a:defRPr sz="3000">
          <a:solidFill>
            <a:srgbClr val="005288"/>
          </a:solidFill>
          <a:latin typeface="+mn-lt"/>
          <a:ea typeface="+mn-ea"/>
          <a:cs typeface="+mn-cs"/>
        </a:defRPr>
      </a:lvl1pPr>
      <a:lvl2pPr marL="742950" indent="-285750" algn="l" rtl="0" eaLnBrk="1" fontAlgn="base" hangingPunct="1">
        <a:spcBef>
          <a:spcPct val="20000"/>
        </a:spcBef>
        <a:spcAft>
          <a:spcPct val="0"/>
        </a:spcAft>
        <a:buChar char="–"/>
        <a:defRPr sz="3000">
          <a:solidFill>
            <a:srgbClr val="005288"/>
          </a:solidFill>
          <a:latin typeface="+mn-lt"/>
          <a:cs typeface="+mn-cs"/>
        </a:defRPr>
      </a:lvl2pPr>
      <a:lvl3pPr marL="1143000" indent="-228600" algn="l" rtl="0" eaLnBrk="1" fontAlgn="base" hangingPunct="1">
        <a:spcBef>
          <a:spcPct val="20000"/>
        </a:spcBef>
        <a:spcAft>
          <a:spcPct val="0"/>
        </a:spcAft>
        <a:buChar char="•"/>
        <a:defRPr sz="2400">
          <a:solidFill>
            <a:srgbClr val="005288"/>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no/url?sa=i&amp;rct=j&amp;q=&amp;esrc=s&amp;source=images&amp;cd=&amp;cad=rja&amp;uact=8&amp;ved=0CAcQjRw&amp;url=http://forsvaret.no/tjeneste/utenlandstjeneste/etter&amp;ei=lv1vVZepOcGysQHy_oHwBg&amp;bvm=bv.94911696,d.bGg&amp;psig=AFQjCNGUeEFaCcyDZP_3ILJbHZZJ-nw7Yw&amp;ust=1433489149804568"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ctrTitle" idx="4294967295"/>
          </p:nvPr>
        </p:nvSpPr>
        <p:spPr>
          <a:xfrm>
            <a:off x="395536" y="548680"/>
            <a:ext cx="7343775" cy="1470025"/>
          </a:xfrm>
        </p:spPr>
        <p:txBody>
          <a:bodyPr/>
          <a:lstStyle/>
          <a:p>
            <a:pPr eaLnBrk="1" hangingPunct="1"/>
            <a:r>
              <a:rPr lang="nb-NO" b="1" dirty="0" smtClean="0">
                <a:latin typeface="Calibri" panose="020F0502020204030204" pitchFamily="34" charset="0"/>
              </a:rPr>
              <a:t>The veteran </a:t>
            </a:r>
            <a:r>
              <a:rPr lang="nb-NO" b="1" dirty="0" err="1" smtClean="0">
                <a:latin typeface="Calibri" panose="020F0502020204030204" pitchFamily="34" charset="0"/>
              </a:rPr>
              <a:t>experience</a:t>
            </a:r>
            <a:r>
              <a:rPr lang="nb-NO" b="1" dirty="0" smtClean="0">
                <a:latin typeface="Calibri" panose="020F0502020204030204" pitchFamily="34" charset="0"/>
              </a:rPr>
              <a:t> from a </a:t>
            </a:r>
            <a:r>
              <a:rPr lang="nb-NO" b="1" dirty="0" err="1" smtClean="0">
                <a:latin typeface="Calibri" panose="020F0502020204030204" pitchFamily="34" charset="0"/>
              </a:rPr>
              <a:t>spousal</a:t>
            </a:r>
            <a:r>
              <a:rPr lang="nb-NO" b="1" dirty="0" smtClean="0">
                <a:latin typeface="Calibri" panose="020F0502020204030204" pitchFamily="34" charset="0"/>
              </a:rPr>
              <a:t> </a:t>
            </a:r>
            <a:r>
              <a:rPr lang="nb-NO" b="1" dirty="0" err="1" smtClean="0">
                <a:latin typeface="Calibri" panose="020F0502020204030204" pitchFamily="34" charset="0"/>
              </a:rPr>
              <a:t>perspective</a:t>
            </a:r>
            <a:endParaRPr lang="nb-NO" b="1" dirty="0" smtClean="0">
              <a:latin typeface="Calibri" panose="020F0502020204030204" pitchFamily="34" charset="0"/>
            </a:endParaRPr>
          </a:p>
        </p:txBody>
      </p:sp>
      <p:sp>
        <p:nvSpPr>
          <p:cNvPr id="40962" name="Rectangle 3"/>
          <p:cNvSpPr>
            <a:spLocks noGrp="1" noChangeArrowheads="1"/>
          </p:cNvSpPr>
          <p:nvPr>
            <p:ph type="subTitle" idx="4294967295"/>
          </p:nvPr>
        </p:nvSpPr>
        <p:spPr>
          <a:xfrm>
            <a:off x="323528" y="5445224"/>
            <a:ext cx="7056784" cy="576412"/>
          </a:xfrm>
        </p:spPr>
        <p:txBody>
          <a:bodyPr/>
          <a:lstStyle/>
          <a:p>
            <a:pPr marL="0" indent="0" eaLnBrk="1" hangingPunct="1">
              <a:buFontTx/>
              <a:buNone/>
            </a:pPr>
            <a:r>
              <a:rPr lang="nb-NO" sz="2400" dirty="0" smtClean="0">
                <a:latin typeface="Calibri" panose="020F0502020204030204" pitchFamily="34" charset="0"/>
              </a:rPr>
              <a:t>Elin Gustavsen</a:t>
            </a:r>
          </a:p>
          <a:p>
            <a:pPr marL="0" indent="0" eaLnBrk="1" hangingPunct="1">
              <a:buFontTx/>
              <a:buNone/>
            </a:pPr>
            <a:r>
              <a:rPr lang="nb-NO" sz="2400" dirty="0" smtClean="0">
                <a:latin typeface="Calibri" panose="020F0502020204030204" pitchFamily="34" charset="0"/>
              </a:rPr>
              <a:t>PhD student</a:t>
            </a:r>
          </a:p>
          <a:p>
            <a:pPr marL="0" indent="0" eaLnBrk="1" hangingPunct="1">
              <a:buFontTx/>
              <a:buNone/>
            </a:pPr>
            <a:r>
              <a:rPr lang="nb-NO" sz="2400" dirty="0" smtClean="0">
                <a:latin typeface="Calibri" panose="020F0502020204030204" pitchFamily="34" charset="0"/>
              </a:rPr>
              <a:t>Norwegian </a:t>
            </a:r>
            <a:r>
              <a:rPr lang="nb-NO" sz="2400" dirty="0" err="1" smtClean="0">
                <a:latin typeface="Calibri" panose="020F0502020204030204" pitchFamily="34" charset="0"/>
              </a:rPr>
              <a:t>Institute</a:t>
            </a:r>
            <a:r>
              <a:rPr lang="nb-NO" sz="2400" dirty="0" smtClean="0">
                <a:latin typeface="Calibri" panose="020F0502020204030204" pitchFamily="34" charset="0"/>
              </a:rPr>
              <a:t> for </a:t>
            </a:r>
            <a:r>
              <a:rPr lang="nb-NO" sz="2400" dirty="0" err="1" smtClean="0">
                <a:latin typeface="Calibri" panose="020F0502020204030204" pitchFamily="34" charset="0"/>
              </a:rPr>
              <a:t>Defence</a:t>
            </a:r>
            <a:r>
              <a:rPr lang="nb-NO" sz="2400" dirty="0" smtClean="0">
                <a:latin typeface="Calibri" panose="020F0502020204030204" pitchFamily="34" charset="0"/>
              </a:rPr>
              <a:t> Studies</a:t>
            </a:r>
          </a:p>
        </p:txBody>
      </p:sp>
      <p:pic>
        <p:nvPicPr>
          <p:cNvPr id="4" name="Bilde 3" descr="\\skgudc01\brukere$\egustavsen\Downloads\tkR014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204864"/>
            <a:ext cx="4464495" cy="324036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a:xfrm>
            <a:off x="467544" y="980728"/>
            <a:ext cx="7138988" cy="4852988"/>
          </a:xfrm>
        </p:spPr>
        <p:txBody>
          <a:bodyPr/>
          <a:lstStyle/>
          <a:p>
            <a:pPr marL="0" indent="0">
              <a:buNone/>
            </a:pPr>
            <a:r>
              <a:rPr lang="en-US" sz="2400" dirty="0">
                <a:latin typeface="Calibri" panose="020F0502020204030204" pitchFamily="34" charset="0"/>
              </a:rPr>
              <a:t>It’s important for me to be able to talk about things in daily life, what happens here in Norway. Because this is actually the life we live and not get hung up in what happens </a:t>
            </a:r>
            <a:r>
              <a:rPr lang="en-US" sz="2400" dirty="0" err="1">
                <a:latin typeface="Calibri" panose="020F0502020204030204" pitchFamily="34" charset="0"/>
              </a:rPr>
              <a:t>in..away</a:t>
            </a:r>
            <a:r>
              <a:rPr lang="en-US" sz="2400" dirty="0">
                <a:latin typeface="Calibri" panose="020F0502020204030204" pitchFamily="34" charset="0"/>
              </a:rPr>
              <a:t> where they are. Because that is a different life. […] When they struggle at home with children who don’t want to listen and things like that, and then your spouse is in the operation with a child that is barely alive and says you have to stop complaining at home, here it is death. And then it is like, yes, but it is two worlds that needs to be treated separately, not necessarily compared </a:t>
            </a:r>
            <a:r>
              <a:rPr lang="en-US" sz="2400" dirty="0" smtClean="0">
                <a:latin typeface="Calibri" panose="020F0502020204030204" pitchFamily="34" charset="0"/>
              </a:rPr>
              <a:t>[in order] to </a:t>
            </a:r>
            <a:r>
              <a:rPr lang="en-US" sz="2400" dirty="0">
                <a:latin typeface="Calibri" panose="020F0502020204030204" pitchFamily="34" charset="0"/>
              </a:rPr>
              <a:t>see challenges from two different </a:t>
            </a:r>
            <a:r>
              <a:rPr lang="en-US" sz="2400" dirty="0" smtClean="0">
                <a:latin typeface="Calibri" panose="020F0502020204030204" pitchFamily="34" charset="0"/>
              </a:rPr>
              <a:t>perspectives. </a:t>
            </a:r>
          </a:p>
          <a:p>
            <a:pPr marL="0" indent="0">
              <a:buNone/>
            </a:pPr>
            <a:endParaRPr lang="en-US" sz="2400" dirty="0">
              <a:latin typeface="Calibri" panose="020F0502020204030204" pitchFamily="34" charset="0"/>
            </a:endParaRPr>
          </a:p>
          <a:p>
            <a:pPr marL="0" indent="0" algn="r">
              <a:buNone/>
            </a:pPr>
            <a:r>
              <a:rPr lang="en-US" sz="2000" dirty="0" smtClean="0">
                <a:latin typeface="Calibri" panose="020F0502020204030204" pitchFamily="34" charset="0"/>
              </a:rPr>
              <a:t>- Wife</a:t>
            </a:r>
            <a:r>
              <a:rPr lang="en-US" sz="2000" dirty="0">
                <a:latin typeface="Calibri" panose="020F0502020204030204" pitchFamily="34" charset="0"/>
              </a:rPr>
              <a:t>, early forties, two children</a:t>
            </a:r>
          </a:p>
          <a:p>
            <a:endParaRPr lang="nb-NO" sz="2400" dirty="0"/>
          </a:p>
        </p:txBody>
      </p:sp>
    </p:spTree>
    <p:extLst>
      <p:ext uri="{BB962C8B-B14F-4D97-AF65-F5344CB8AC3E}">
        <p14:creationId xmlns:p14="http://schemas.microsoft.com/office/powerpoint/2010/main" val="2427498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a:xfrm>
            <a:off x="467544" y="1844824"/>
            <a:ext cx="7138988" cy="4852988"/>
          </a:xfrm>
        </p:spPr>
        <p:txBody>
          <a:bodyPr/>
          <a:lstStyle/>
          <a:p>
            <a:pPr marL="0" indent="0">
              <a:buNone/>
            </a:pPr>
            <a:r>
              <a:rPr lang="en-US" sz="2400" dirty="0" smtClean="0">
                <a:latin typeface="Calibri" panose="020F0502020204030204" pitchFamily="34" charset="0"/>
              </a:rPr>
              <a:t>[He asked] how could she have allowed him to go to Afghanistan. ‘Allow him to go’, I replied, we have decided this together and this is his job, that’s how it is […] I was almost insulted. Did they really believe we hadn’t thought this through? </a:t>
            </a:r>
          </a:p>
          <a:p>
            <a:pPr marL="0" indent="0" algn="r">
              <a:buNone/>
            </a:pPr>
            <a:r>
              <a:rPr lang="en-US" sz="2400" dirty="0" smtClean="0">
                <a:latin typeface="Calibri" panose="020F0502020204030204" pitchFamily="34" charset="0"/>
              </a:rPr>
              <a:t>- Wife, late thirties, two children</a:t>
            </a:r>
            <a:endParaRPr lang="nb-NO" dirty="0">
              <a:latin typeface="Calibri" panose="020F0502020204030204" pitchFamily="34" charset="0"/>
            </a:endParaRPr>
          </a:p>
        </p:txBody>
      </p:sp>
    </p:spTree>
    <p:extLst>
      <p:ext uri="{BB962C8B-B14F-4D97-AF65-F5344CB8AC3E}">
        <p14:creationId xmlns:p14="http://schemas.microsoft.com/office/powerpoint/2010/main" val="14948187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pPr marL="0" indent="0">
              <a:buNone/>
            </a:pPr>
            <a:r>
              <a:rPr lang="en-US" sz="2400" dirty="0">
                <a:latin typeface="Calibri" panose="020F0502020204030204" pitchFamily="34" charset="0"/>
              </a:rPr>
              <a:t>I have normalized it in a very nice way, I think, because I don’t </a:t>
            </a:r>
            <a:r>
              <a:rPr lang="en-US" sz="2400" dirty="0" smtClean="0">
                <a:latin typeface="Calibri" panose="020F0502020204030204" pitchFamily="34" charset="0"/>
              </a:rPr>
              <a:t>accentuate </a:t>
            </a:r>
            <a:r>
              <a:rPr lang="en-US" sz="2400" dirty="0">
                <a:latin typeface="Calibri" panose="020F0502020204030204" pitchFamily="34" charset="0"/>
              </a:rPr>
              <a:t>it and I don’t </a:t>
            </a:r>
            <a:r>
              <a:rPr lang="en-US" sz="2400" dirty="0" smtClean="0">
                <a:latin typeface="Calibri" panose="020F0502020204030204" pitchFamily="34" charset="0"/>
              </a:rPr>
              <a:t>disown </a:t>
            </a:r>
            <a:r>
              <a:rPr lang="en-US" sz="2400" dirty="0">
                <a:latin typeface="Calibri" panose="020F0502020204030204" pitchFamily="34" charset="0"/>
              </a:rPr>
              <a:t>it. So, our everyday life has gone about and there are many who </a:t>
            </a:r>
            <a:r>
              <a:rPr lang="en-US" sz="2400" dirty="0" err="1" smtClean="0">
                <a:latin typeface="Calibri" panose="020F0502020204030204" pitchFamily="34" charset="0"/>
              </a:rPr>
              <a:t>don’t..I</a:t>
            </a:r>
            <a:r>
              <a:rPr lang="en-US" sz="2400" dirty="0" smtClean="0">
                <a:latin typeface="Calibri" panose="020F0502020204030204" pitchFamily="34" charset="0"/>
              </a:rPr>
              <a:t> </a:t>
            </a:r>
            <a:r>
              <a:rPr lang="en-US" sz="2400" dirty="0">
                <a:latin typeface="Calibri" panose="020F0502020204030204" pitchFamily="34" charset="0"/>
              </a:rPr>
              <a:t>haven’t always bothered to tell [people] that he is away, either. So they have been surprised that ‘wow, is he away’ […] I have a very </a:t>
            </a:r>
            <a:r>
              <a:rPr lang="en-US" sz="2400" dirty="0" smtClean="0">
                <a:latin typeface="Calibri" panose="020F0502020204030204" pitchFamily="34" charset="0"/>
              </a:rPr>
              <a:t>normalized </a:t>
            </a:r>
            <a:r>
              <a:rPr lang="en-US" sz="2400" dirty="0">
                <a:latin typeface="Calibri" panose="020F0502020204030204" pitchFamily="34" charset="0"/>
              </a:rPr>
              <a:t>view on </a:t>
            </a:r>
            <a:r>
              <a:rPr lang="en-US" sz="2400" dirty="0" smtClean="0">
                <a:latin typeface="Calibri" panose="020F0502020204030204" pitchFamily="34" charset="0"/>
              </a:rPr>
              <a:t>it.</a:t>
            </a:r>
          </a:p>
          <a:p>
            <a:pPr marL="0" indent="0">
              <a:buNone/>
            </a:pPr>
            <a:endParaRPr lang="en-US" sz="2400" dirty="0">
              <a:latin typeface="Calibri" panose="020F0502020204030204" pitchFamily="34" charset="0"/>
            </a:endParaRPr>
          </a:p>
          <a:p>
            <a:pPr marL="0" indent="0" algn="r">
              <a:buNone/>
            </a:pPr>
            <a:r>
              <a:rPr lang="en-US" sz="2400" dirty="0" smtClean="0">
                <a:latin typeface="Calibri" panose="020F0502020204030204" pitchFamily="34" charset="0"/>
              </a:rPr>
              <a:t>- Wife, late forties, two children</a:t>
            </a:r>
            <a:endParaRPr lang="nb-NO" sz="2400" dirty="0">
              <a:latin typeface="Calibri" panose="020F0502020204030204" pitchFamily="34" charset="0"/>
            </a:endParaRPr>
          </a:p>
        </p:txBody>
      </p:sp>
    </p:spTree>
    <p:extLst>
      <p:ext uri="{BB962C8B-B14F-4D97-AF65-F5344CB8AC3E}">
        <p14:creationId xmlns:p14="http://schemas.microsoft.com/office/powerpoint/2010/main" val="4247147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99392"/>
            <a:ext cx="7138988" cy="1143000"/>
          </a:xfrm>
        </p:spPr>
        <p:txBody>
          <a:bodyPr/>
          <a:lstStyle/>
          <a:p>
            <a:r>
              <a:rPr lang="nb-NO" sz="4000" b="1" dirty="0" smtClean="0">
                <a:latin typeface="Calibri" panose="020F0502020204030204" pitchFamily="34" charset="0"/>
              </a:rPr>
              <a:t>The </a:t>
            </a:r>
            <a:r>
              <a:rPr lang="nb-NO" sz="4000" b="1" dirty="0" err="1" smtClean="0">
                <a:latin typeface="Calibri" panose="020F0502020204030204" pitchFamily="34" charset="0"/>
              </a:rPr>
              <a:t>study</a:t>
            </a:r>
            <a:endParaRPr lang="nb-NO" sz="4000" b="1" dirty="0">
              <a:latin typeface="Calibri" panose="020F0502020204030204" pitchFamily="34" charset="0"/>
            </a:endParaRPr>
          </a:p>
        </p:txBody>
      </p:sp>
      <p:sp>
        <p:nvSpPr>
          <p:cNvPr id="3" name="Plassholder for innhold 2"/>
          <p:cNvSpPr>
            <a:spLocks noGrp="1"/>
          </p:cNvSpPr>
          <p:nvPr>
            <p:ph idx="1"/>
          </p:nvPr>
        </p:nvSpPr>
        <p:spPr>
          <a:xfrm>
            <a:off x="107504" y="764704"/>
            <a:ext cx="8208912" cy="2736304"/>
          </a:xfrm>
        </p:spPr>
        <p:txBody>
          <a:bodyPr/>
          <a:lstStyle/>
          <a:p>
            <a:r>
              <a:rPr lang="nb-NO" sz="2800" b="1" dirty="0" smtClean="0">
                <a:latin typeface="Calibri" panose="020F0502020204030204" pitchFamily="34" charset="0"/>
              </a:rPr>
              <a:t>Narrative </a:t>
            </a:r>
            <a:r>
              <a:rPr lang="nb-NO" sz="2800" b="1" dirty="0" err="1" smtClean="0">
                <a:latin typeface="Calibri" panose="020F0502020204030204" pitchFamily="34" charset="0"/>
              </a:rPr>
              <a:t>interviews</a:t>
            </a:r>
            <a:r>
              <a:rPr lang="nb-NO" sz="2800" b="1" dirty="0" smtClean="0">
                <a:latin typeface="Calibri" panose="020F0502020204030204" pitchFamily="34" charset="0"/>
              </a:rPr>
              <a:t> </a:t>
            </a:r>
            <a:r>
              <a:rPr lang="nb-NO" sz="2800" b="1" dirty="0" err="1" smtClean="0">
                <a:latin typeface="Calibri" panose="020F0502020204030204" pitchFamily="34" charset="0"/>
              </a:rPr>
              <a:t>with</a:t>
            </a:r>
            <a:r>
              <a:rPr lang="nb-NO" sz="2800" b="1" dirty="0" smtClean="0">
                <a:latin typeface="Calibri" panose="020F0502020204030204" pitchFamily="34" charset="0"/>
              </a:rPr>
              <a:t> </a:t>
            </a:r>
            <a:r>
              <a:rPr lang="nb-NO" sz="2800" b="1" dirty="0" err="1" smtClean="0">
                <a:latin typeface="Calibri" panose="020F0502020204030204" pitchFamily="34" charset="0"/>
              </a:rPr>
              <a:t>ten</a:t>
            </a:r>
            <a:r>
              <a:rPr lang="nb-NO" sz="2800" b="1" dirty="0" smtClean="0">
                <a:latin typeface="Calibri" panose="020F0502020204030204" pitchFamily="34" charset="0"/>
              </a:rPr>
              <a:t> </a:t>
            </a:r>
            <a:r>
              <a:rPr lang="nb-NO" sz="2800" b="1" dirty="0" err="1" smtClean="0">
                <a:latin typeface="Calibri" panose="020F0502020204030204" pitchFamily="34" charset="0"/>
              </a:rPr>
              <a:t>women</a:t>
            </a:r>
            <a:r>
              <a:rPr lang="nb-NO" sz="2800" b="1" dirty="0" smtClean="0">
                <a:latin typeface="Calibri" panose="020F0502020204030204" pitchFamily="34" charset="0"/>
              </a:rPr>
              <a:t> </a:t>
            </a:r>
          </a:p>
          <a:p>
            <a:pPr>
              <a:buFontTx/>
              <a:buChar char="-"/>
            </a:pPr>
            <a:r>
              <a:rPr lang="nb-NO" sz="2000" dirty="0" smtClean="0">
                <a:latin typeface="Calibri" panose="020F0502020204030204" pitchFamily="34" charset="0"/>
              </a:rPr>
              <a:t>Age 31-47 </a:t>
            </a:r>
          </a:p>
          <a:p>
            <a:pPr>
              <a:buFontTx/>
              <a:buChar char="-"/>
            </a:pPr>
            <a:r>
              <a:rPr lang="nb-NO" sz="2000" dirty="0" err="1" smtClean="0">
                <a:latin typeface="Calibri" panose="020F0502020204030204" pitchFamily="34" charset="0"/>
              </a:rPr>
              <a:t>Married</a:t>
            </a:r>
            <a:r>
              <a:rPr lang="nb-NO" sz="2000" dirty="0" smtClean="0">
                <a:latin typeface="Calibri" panose="020F0502020204030204" pitchFamily="34" charset="0"/>
              </a:rPr>
              <a:t> or longtime co-</a:t>
            </a:r>
            <a:r>
              <a:rPr lang="nb-NO" sz="2000" dirty="0" err="1" smtClean="0">
                <a:latin typeface="Calibri" panose="020F0502020204030204" pitchFamily="34" charset="0"/>
              </a:rPr>
              <a:t>habitant</a:t>
            </a:r>
            <a:r>
              <a:rPr lang="nb-NO" sz="2000" dirty="0" smtClean="0">
                <a:latin typeface="Calibri" panose="020F0502020204030204" pitchFamily="34" charset="0"/>
              </a:rPr>
              <a:t> </a:t>
            </a:r>
            <a:r>
              <a:rPr lang="nb-NO" sz="2000" dirty="0" err="1" smtClean="0">
                <a:latin typeface="Calibri" panose="020F0502020204030204" pitchFamily="34" charset="0"/>
              </a:rPr>
              <a:t>with</a:t>
            </a:r>
            <a:r>
              <a:rPr lang="nb-NO" sz="2000" dirty="0" smtClean="0">
                <a:latin typeface="Calibri" panose="020F0502020204030204" pitchFamily="34" charset="0"/>
              </a:rPr>
              <a:t> an Afghanistanveteran</a:t>
            </a:r>
          </a:p>
          <a:p>
            <a:pPr>
              <a:buFontTx/>
              <a:buChar char="-"/>
            </a:pPr>
            <a:r>
              <a:rPr lang="nb-NO" sz="2000" dirty="0" smtClean="0">
                <a:latin typeface="Calibri" panose="020F0502020204030204" pitchFamily="34" charset="0"/>
              </a:rPr>
              <a:t>One </a:t>
            </a:r>
            <a:r>
              <a:rPr lang="nb-NO" sz="2000" dirty="0" err="1" smtClean="0">
                <a:latin typeface="Calibri" panose="020F0502020204030204" pitchFamily="34" charset="0"/>
              </a:rPr>
              <a:t>divorced</a:t>
            </a:r>
            <a:r>
              <a:rPr lang="nb-NO" sz="2000" dirty="0" smtClean="0">
                <a:latin typeface="Calibri" panose="020F0502020204030204" pitchFamily="34" charset="0"/>
              </a:rPr>
              <a:t> </a:t>
            </a:r>
            <a:r>
              <a:rPr lang="nb-NO" sz="2000" dirty="0" err="1" smtClean="0">
                <a:latin typeface="Calibri" panose="020F0502020204030204" pitchFamily="34" charset="0"/>
              </a:rPr>
              <a:t>with</a:t>
            </a:r>
            <a:r>
              <a:rPr lang="nb-NO" sz="2000" dirty="0" smtClean="0">
                <a:latin typeface="Calibri" panose="020F0502020204030204" pitchFamily="34" charset="0"/>
              </a:rPr>
              <a:t> </a:t>
            </a:r>
            <a:r>
              <a:rPr lang="nb-NO" sz="2000" dirty="0" err="1" smtClean="0">
                <a:latin typeface="Calibri" panose="020F0502020204030204" pitchFamily="34" charset="0"/>
              </a:rPr>
              <a:t>shared</a:t>
            </a:r>
            <a:r>
              <a:rPr lang="nb-NO" sz="2000" dirty="0" smtClean="0">
                <a:latin typeface="Calibri" panose="020F0502020204030204" pitchFamily="34" charset="0"/>
              </a:rPr>
              <a:t> </a:t>
            </a:r>
            <a:r>
              <a:rPr lang="nb-NO" sz="2000" dirty="0" err="1" smtClean="0">
                <a:latin typeface="Calibri" panose="020F0502020204030204" pitchFamily="34" charset="0"/>
              </a:rPr>
              <a:t>costudy</a:t>
            </a:r>
            <a:r>
              <a:rPr lang="nb-NO" sz="2000" dirty="0" smtClean="0">
                <a:latin typeface="Calibri" panose="020F0502020204030204" pitchFamily="34" charset="0"/>
              </a:rPr>
              <a:t> </a:t>
            </a:r>
            <a:r>
              <a:rPr lang="nb-NO" sz="2000" dirty="0" err="1" smtClean="0">
                <a:latin typeface="Calibri" panose="020F0502020204030204" pitchFamily="34" charset="0"/>
              </a:rPr>
              <a:t>of</a:t>
            </a:r>
            <a:r>
              <a:rPr lang="nb-NO" sz="2000" dirty="0" smtClean="0">
                <a:latin typeface="Calibri" panose="020F0502020204030204" pitchFamily="34" charset="0"/>
              </a:rPr>
              <a:t> </a:t>
            </a:r>
            <a:r>
              <a:rPr lang="nb-NO" sz="2000" dirty="0" err="1" smtClean="0">
                <a:latin typeface="Calibri" panose="020F0502020204030204" pitchFamily="34" charset="0"/>
              </a:rPr>
              <a:t>children</a:t>
            </a:r>
            <a:endParaRPr lang="nb-NO" sz="2000" dirty="0" smtClean="0">
              <a:latin typeface="Calibri" panose="020F0502020204030204" pitchFamily="34" charset="0"/>
            </a:endParaRPr>
          </a:p>
          <a:p>
            <a:r>
              <a:rPr lang="nb-NO" sz="2800" b="1" dirty="0" err="1" smtClean="0">
                <a:latin typeface="Calibri" panose="020F0502020204030204" pitchFamily="34" charset="0"/>
              </a:rPr>
              <a:t>Phenomenological</a:t>
            </a:r>
            <a:r>
              <a:rPr lang="nb-NO" sz="2800" b="1" dirty="0" smtClean="0">
                <a:latin typeface="Calibri" panose="020F0502020204030204" pitchFamily="34" charset="0"/>
              </a:rPr>
              <a:t> </a:t>
            </a:r>
            <a:r>
              <a:rPr lang="nb-NO" sz="2800" b="1" dirty="0" err="1" smtClean="0">
                <a:latin typeface="Calibri" panose="020F0502020204030204" pitchFamily="34" charset="0"/>
              </a:rPr>
              <a:t>approach</a:t>
            </a:r>
            <a:endParaRPr lang="nb-NO" sz="2800" b="1" dirty="0" smtClean="0">
              <a:latin typeface="Calibri" panose="020F0502020204030204" pitchFamily="34" charset="0"/>
            </a:endParaRPr>
          </a:p>
          <a:p>
            <a:pPr>
              <a:buFontTx/>
              <a:buChar char="-"/>
            </a:pPr>
            <a:r>
              <a:rPr lang="nb-NO" sz="2000" dirty="0" err="1" smtClean="0">
                <a:latin typeface="Calibri" panose="020F0502020204030204" pitchFamily="34" charset="0"/>
              </a:rPr>
              <a:t>Lived</a:t>
            </a:r>
            <a:r>
              <a:rPr lang="nb-NO" sz="2000" dirty="0" smtClean="0">
                <a:latin typeface="Calibri" panose="020F0502020204030204" pitchFamily="34" charset="0"/>
              </a:rPr>
              <a:t> </a:t>
            </a:r>
            <a:r>
              <a:rPr lang="nb-NO" sz="2000" dirty="0" err="1" smtClean="0">
                <a:latin typeface="Calibri" panose="020F0502020204030204" pitchFamily="34" charset="0"/>
              </a:rPr>
              <a:t>experience</a:t>
            </a:r>
            <a:r>
              <a:rPr lang="nb-NO" sz="2000" dirty="0" smtClean="0">
                <a:latin typeface="Calibri" panose="020F0502020204030204" pitchFamily="34" charset="0"/>
              </a:rPr>
              <a:t> </a:t>
            </a:r>
          </a:p>
          <a:p>
            <a:pPr>
              <a:buFontTx/>
              <a:buChar char="-"/>
            </a:pPr>
            <a:r>
              <a:rPr lang="nb-NO" sz="2000" dirty="0" err="1" smtClean="0">
                <a:latin typeface="Calibri" panose="020F0502020204030204" pitchFamily="34" charset="0"/>
              </a:rPr>
              <a:t>Meaning</a:t>
            </a:r>
            <a:r>
              <a:rPr lang="nb-NO" sz="2000" dirty="0" smtClean="0">
                <a:latin typeface="Calibri" panose="020F0502020204030204" pitchFamily="34" charset="0"/>
              </a:rPr>
              <a:t> </a:t>
            </a:r>
            <a:r>
              <a:rPr lang="nb-NO" sz="2000" dirty="0" err="1" smtClean="0">
                <a:latin typeface="Calibri" panose="020F0502020204030204" pitchFamily="34" charset="0"/>
              </a:rPr>
              <a:t>meaking</a:t>
            </a:r>
            <a:endParaRPr lang="nb-NO" sz="2000" dirty="0" smtClean="0">
              <a:latin typeface="Calibri" panose="020F0502020204030204" pitchFamily="34" charset="0"/>
            </a:endParaRPr>
          </a:p>
          <a:p>
            <a:r>
              <a:rPr lang="nb-NO" sz="2800" b="1" dirty="0" smtClean="0">
                <a:latin typeface="Calibri" panose="020F0502020204030204" pitchFamily="34" charset="0"/>
              </a:rPr>
              <a:t>Cultural </a:t>
            </a:r>
            <a:r>
              <a:rPr lang="nb-NO" sz="2800" b="1" dirty="0" err="1" smtClean="0">
                <a:latin typeface="Calibri" panose="020F0502020204030204" pitchFamily="34" charset="0"/>
              </a:rPr>
              <a:t>study</a:t>
            </a:r>
            <a:endParaRPr lang="nb-NO" sz="2800" b="1" dirty="0" smtClean="0">
              <a:latin typeface="Calibri" panose="020F0502020204030204" pitchFamily="34" charset="0"/>
            </a:endParaRPr>
          </a:p>
          <a:p>
            <a:pPr>
              <a:buFontTx/>
              <a:buChar char="-"/>
            </a:pPr>
            <a:r>
              <a:rPr lang="nb-NO" sz="2000" dirty="0" smtClean="0">
                <a:latin typeface="Calibri" panose="020F0502020204030204" pitchFamily="34" charset="0"/>
              </a:rPr>
              <a:t>Understand </a:t>
            </a:r>
            <a:r>
              <a:rPr lang="nb-NO" sz="2000" dirty="0" err="1" smtClean="0">
                <a:latin typeface="Calibri" panose="020F0502020204030204" pitchFamily="34" charset="0"/>
              </a:rPr>
              <a:t>their</a:t>
            </a:r>
            <a:r>
              <a:rPr lang="nb-NO" sz="2000" dirty="0" smtClean="0">
                <a:latin typeface="Calibri" panose="020F0502020204030204" pitchFamily="34" charset="0"/>
              </a:rPr>
              <a:t> </a:t>
            </a:r>
            <a:r>
              <a:rPr lang="nb-NO" sz="2000" dirty="0" err="1" smtClean="0">
                <a:latin typeface="Calibri" panose="020F0502020204030204" pitchFamily="34" charset="0"/>
              </a:rPr>
              <a:t>meaning</a:t>
            </a:r>
            <a:r>
              <a:rPr lang="nb-NO" sz="2000" dirty="0" smtClean="0">
                <a:latin typeface="Calibri" panose="020F0502020204030204" pitchFamily="34" charset="0"/>
              </a:rPr>
              <a:t> </a:t>
            </a:r>
            <a:r>
              <a:rPr lang="nb-NO" sz="2000" dirty="0" err="1" smtClean="0">
                <a:latin typeface="Calibri" panose="020F0502020204030204" pitchFamily="34" charset="0"/>
              </a:rPr>
              <a:t>making</a:t>
            </a:r>
            <a:r>
              <a:rPr lang="nb-NO" sz="2000" dirty="0" smtClean="0">
                <a:latin typeface="Calibri" panose="020F0502020204030204" pitchFamily="34" charset="0"/>
              </a:rPr>
              <a:t> in </a:t>
            </a:r>
            <a:r>
              <a:rPr lang="nb-NO" sz="2000" dirty="0" err="1" smtClean="0">
                <a:latin typeface="Calibri" panose="020F0502020204030204" pitchFamily="34" charset="0"/>
              </a:rPr>
              <a:t>light</a:t>
            </a:r>
            <a:r>
              <a:rPr lang="nb-NO" sz="2000" dirty="0" smtClean="0">
                <a:latin typeface="Calibri" panose="020F0502020204030204" pitchFamily="34" charset="0"/>
              </a:rPr>
              <a:t> </a:t>
            </a:r>
            <a:r>
              <a:rPr lang="nb-NO" sz="2000" dirty="0" err="1" smtClean="0">
                <a:latin typeface="Calibri" panose="020F0502020204030204" pitchFamily="34" charset="0"/>
              </a:rPr>
              <a:t>of</a:t>
            </a:r>
            <a:r>
              <a:rPr lang="nb-NO" sz="2000" dirty="0" smtClean="0">
                <a:latin typeface="Calibri" panose="020F0502020204030204" pitchFamily="34" charset="0"/>
              </a:rPr>
              <a:t> </a:t>
            </a:r>
            <a:r>
              <a:rPr lang="nb-NO" sz="2000" dirty="0" err="1" smtClean="0">
                <a:latin typeface="Calibri" panose="020F0502020204030204" pitchFamily="34" charset="0"/>
              </a:rPr>
              <a:t>the</a:t>
            </a:r>
            <a:r>
              <a:rPr lang="nb-NO" sz="2000" dirty="0" smtClean="0">
                <a:latin typeface="Calibri" panose="020F0502020204030204" pitchFamily="34" charset="0"/>
              </a:rPr>
              <a:t> Norwegian </a:t>
            </a:r>
            <a:r>
              <a:rPr lang="nb-NO" sz="2000" dirty="0" err="1" smtClean="0">
                <a:latin typeface="Calibri" panose="020F0502020204030204" pitchFamily="34" charset="0"/>
              </a:rPr>
              <a:t>cultural</a:t>
            </a:r>
            <a:r>
              <a:rPr lang="nb-NO" sz="2000" dirty="0" smtClean="0">
                <a:latin typeface="Calibri" panose="020F0502020204030204" pitchFamily="34" charset="0"/>
              </a:rPr>
              <a:t> </a:t>
            </a:r>
          </a:p>
          <a:p>
            <a:pPr marL="0" indent="0">
              <a:buNone/>
            </a:pPr>
            <a:r>
              <a:rPr lang="nb-NO" sz="2000" dirty="0">
                <a:latin typeface="Calibri" panose="020F0502020204030204" pitchFamily="34" charset="0"/>
              </a:rPr>
              <a:t> </a:t>
            </a:r>
            <a:r>
              <a:rPr lang="nb-NO" sz="2000" dirty="0" smtClean="0">
                <a:latin typeface="Calibri" panose="020F0502020204030204" pitchFamily="34" charset="0"/>
              </a:rPr>
              <a:t>     and </a:t>
            </a:r>
            <a:r>
              <a:rPr lang="nb-NO" sz="2000" dirty="0" err="1" smtClean="0">
                <a:latin typeface="Calibri" panose="020F0502020204030204" pitchFamily="34" charset="0"/>
              </a:rPr>
              <a:t>societal</a:t>
            </a:r>
            <a:r>
              <a:rPr lang="nb-NO" sz="2000" dirty="0" smtClean="0">
                <a:latin typeface="Calibri" panose="020F0502020204030204" pitchFamily="34" charset="0"/>
              </a:rPr>
              <a:t> </a:t>
            </a:r>
            <a:r>
              <a:rPr lang="nb-NO" sz="2000" dirty="0" err="1" smtClean="0">
                <a:latin typeface="Calibri" panose="020F0502020204030204" pitchFamily="34" charset="0"/>
              </a:rPr>
              <a:t>context</a:t>
            </a:r>
            <a:endParaRPr lang="nb-NO" sz="2000" dirty="0">
              <a:latin typeface="Calibri" panose="020F0502020204030204" pitchFamily="34" charset="0"/>
            </a:endParaRPr>
          </a:p>
          <a:p>
            <a:pPr marL="0" indent="0">
              <a:buNone/>
            </a:pPr>
            <a:endParaRPr lang="nb-NO" sz="2000" dirty="0"/>
          </a:p>
        </p:txBody>
      </p:sp>
      <p:pic>
        <p:nvPicPr>
          <p:cNvPr id="1026" name="Picture 2" descr="http://forsvaret.no/media/PubImages/20120608th_%202620.jpg?Width=1920&amp;Height=840">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2178" y="4869160"/>
            <a:ext cx="6156175" cy="1857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690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4000" b="1" dirty="0" smtClean="0">
                <a:latin typeface="Calibri" panose="020F0502020204030204" pitchFamily="34" charset="0"/>
              </a:rPr>
              <a:t>Methods and </a:t>
            </a:r>
            <a:r>
              <a:rPr lang="nb-NO" sz="4000" b="1" dirty="0" err="1" smtClean="0">
                <a:latin typeface="Calibri" panose="020F0502020204030204" pitchFamily="34" charset="0"/>
              </a:rPr>
              <a:t>analysis</a:t>
            </a:r>
            <a:endParaRPr lang="nb-NO" sz="4000" b="1" dirty="0">
              <a:latin typeface="Calibri" panose="020F0502020204030204" pitchFamily="34" charset="0"/>
            </a:endParaRPr>
          </a:p>
        </p:txBody>
      </p:sp>
      <p:sp>
        <p:nvSpPr>
          <p:cNvPr id="3" name="Plassholder for innhold 2"/>
          <p:cNvSpPr>
            <a:spLocks noGrp="1"/>
          </p:cNvSpPr>
          <p:nvPr>
            <p:ph idx="1"/>
          </p:nvPr>
        </p:nvSpPr>
        <p:spPr>
          <a:xfrm>
            <a:off x="467544" y="1335460"/>
            <a:ext cx="7138988" cy="5069160"/>
          </a:xfrm>
        </p:spPr>
        <p:txBody>
          <a:bodyPr/>
          <a:lstStyle/>
          <a:p>
            <a:pPr>
              <a:spcBef>
                <a:spcPts val="0"/>
              </a:spcBef>
            </a:pPr>
            <a:r>
              <a:rPr lang="nb-NO" sz="2800" b="1" dirty="0" smtClean="0">
                <a:latin typeface="Calibri" panose="020F0502020204030204" pitchFamily="34" charset="0"/>
              </a:rPr>
              <a:t>Interviews </a:t>
            </a:r>
            <a:r>
              <a:rPr lang="nb-NO" sz="2800" b="1" dirty="0" err="1" smtClean="0">
                <a:latin typeface="Calibri" panose="020F0502020204030204" pitchFamily="34" charset="0"/>
              </a:rPr>
              <a:t>lasted</a:t>
            </a:r>
            <a:r>
              <a:rPr lang="nb-NO" sz="2800" b="1" dirty="0" smtClean="0">
                <a:latin typeface="Calibri" panose="020F0502020204030204" pitchFamily="34" charset="0"/>
              </a:rPr>
              <a:t> from 1-2 </a:t>
            </a:r>
          </a:p>
          <a:p>
            <a:pPr marL="0" indent="0">
              <a:spcBef>
                <a:spcPts val="0"/>
              </a:spcBef>
              <a:buNone/>
            </a:pPr>
            <a:r>
              <a:rPr lang="nb-NO" sz="2800" b="1" dirty="0">
                <a:latin typeface="Calibri" panose="020F0502020204030204" pitchFamily="34" charset="0"/>
              </a:rPr>
              <a:t> </a:t>
            </a:r>
            <a:r>
              <a:rPr lang="nb-NO" sz="2800" b="1" dirty="0" smtClean="0">
                <a:latin typeface="Calibri" panose="020F0502020204030204" pitchFamily="34" charset="0"/>
              </a:rPr>
              <a:t>   </a:t>
            </a:r>
            <a:r>
              <a:rPr lang="nb-NO" sz="2800" b="1" dirty="0" err="1" smtClean="0">
                <a:latin typeface="Calibri" panose="020F0502020204030204" pitchFamily="34" charset="0"/>
              </a:rPr>
              <a:t>hours</a:t>
            </a:r>
            <a:endParaRPr lang="nb-NO" sz="2800" b="1" dirty="0" smtClean="0">
              <a:latin typeface="Calibri" panose="020F0502020204030204" pitchFamily="34" charset="0"/>
            </a:endParaRPr>
          </a:p>
          <a:p>
            <a:pPr marL="0" indent="0">
              <a:buNone/>
            </a:pPr>
            <a:endParaRPr lang="nb-NO" sz="2400" b="1" dirty="0" smtClean="0">
              <a:latin typeface="Calibri" panose="020F0502020204030204" pitchFamily="34" charset="0"/>
            </a:endParaRPr>
          </a:p>
          <a:p>
            <a:pPr>
              <a:spcBef>
                <a:spcPts val="0"/>
              </a:spcBef>
            </a:pPr>
            <a:r>
              <a:rPr lang="nb-NO" sz="2800" b="1" dirty="0" smtClean="0">
                <a:latin typeface="Calibri" panose="020F0502020204030204" pitchFamily="34" charset="0"/>
              </a:rPr>
              <a:t>Looking for </a:t>
            </a:r>
            <a:r>
              <a:rPr lang="nb-NO" sz="2800" b="1" dirty="0" err="1" smtClean="0">
                <a:latin typeface="Calibri" panose="020F0502020204030204" pitchFamily="34" charset="0"/>
              </a:rPr>
              <a:t>shared</a:t>
            </a:r>
            <a:r>
              <a:rPr lang="nb-NO" sz="2800" b="1" dirty="0" smtClean="0">
                <a:latin typeface="Calibri" panose="020F0502020204030204" pitchFamily="34" charset="0"/>
              </a:rPr>
              <a:t> </a:t>
            </a:r>
            <a:r>
              <a:rPr lang="nb-NO" sz="2800" b="1" dirty="0" err="1" smtClean="0">
                <a:latin typeface="Calibri" panose="020F0502020204030204" pitchFamily="34" charset="0"/>
              </a:rPr>
              <a:t>themes</a:t>
            </a:r>
            <a:r>
              <a:rPr lang="nb-NO" sz="2800" b="1" dirty="0" smtClean="0">
                <a:latin typeface="Calibri" panose="020F0502020204030204" pitchFamily="34" charset="0"/>
              </a:rPr>
              <a:t>, </a:t>
            </a:r>
          </a:p>
          <a:p>
            <a:pPr marL="0" indent="0">
              <a:spcBef>
                <a:spcPts val="0"/>
              </a:spcBef>
              <a:buNone/>
            </a:pPr>
            <a:r>
              <a:rPr lang="nb-NO" sz="2800" b="1" dirty="0" smtClean="0">
                <a:latin typeface="Calibri" panose="020F0502020204030204" pitchFamily="34" charset="0"/>
              </a:rPr>
              <a:t>    </a:t>
            </a:r>
            <a:r>
              <a:rPr lang="nb-NO" sz="2800" b="1" dirty="0" err="1" smtClean="0">
                <a:latin typeface="Calibri" panose="020F0502020204030204" pitchFamily="34" charset="0"/>
              </a:rPr>
              <a:t>but</a:t>
            </a:r>
            <a:r>
              <a:rPr lang="nb-NO" sz="2800" b="1" dirty="0" smtClean="0">
                <a:latin typeface="Calibri" panose="020F0502020204030204" pitchFamily="34" charset="0"/>
              </a:rPr>
              <a:t> </a:t>
            </a:r>
            <a:r>
              <a:rPr lang="nb-NO" sz="2800" b="1" dirty="0" err="1" smtClean="0">
                <a:latin typeface="Calibri" panose="020F0502020204030204" pitchFamily="34" charset="0"/>
              </a:rPr>
              <a:t>also</a:t>
            </a:r>
            <a:r>
              <a:rPr lang="nb-NO" sz="2800" b="1" dirty="0" smtClean="0">
                <a:latin typeface="Calibri" panose="020F0502020204030204" pitchFamily="34" charset="0"/>
              </a:rPr>
              <a:t> </a:t>
            </a:r>
            <a:r>
              <a:rPr lang="nb-NO" sz="2800" b="1" dirty="0" err="1" smtClean="0">
                <a:latin typeface="Calibri" panose="020F0502020204030204" pitchFamily="34" charset="0"/>
              </a:rPr>
              <a:t>variation</a:t>
            </a:r>
            <a:r>
              <a:rPr lang="nb-NO" sz="2800" b="1" dirty="0" smtClean="0">
                <a:latin typeface="Calibri" panose="020F0502020204030204" pitchFamily="34" charset="0"/>
              </a:rPr>
              <a:t> in </a:t>
            </a:r>
            <a:r>
              <a:rPr lang="nb-NO" sz="2800" b="1" dirty="0" err="1" smtClean="0">
                <a:latin typeface="Calibri" panose="020F0502020204030204" pitchFamily="34" charset="0"/>
              </a:rPr>
              <a:t>experience</a:t>
            </a:r>
            <a:endParaRPr lang="nb-NO" sz="2800" b="1" dirty="0" smtClean="0">
              <a:latin typeface="Calibri" panose="020F0502020204030204" pitchFamily="34" charset="0"/>
            </a:endParaRPr>
          </a:p>
          <a:p>
            <a:pPr marL="0" indent="0">
              <a:buNone/>
            </a:pPr>
            <a:endParaRPr lang="nb-NO" sz="2400" b="1" dirty="0" smtClean="0">
              <a:latin typeface="Calibri" panose="020F0502020204030204" pitchFamily="34" charset="0"/>
            </a:endParaRPr>
          </a:p>
          <a:p>
            <a:r>
              <a:rPr lang="nb-NO" sz="2800" b="1" dirty="0" smtClean="0">
                <a:latin typeface="Calibri" panose="020F0502020204030204" pitchFamily="34" charset="0"/>
              </a:rPr>
              <a:t>Norway as </a:t>
            </a:r>
            <a:r>
              <a:rPr lang="nb-NO" sz="2800" b="1" dirty="0" err="1" smtClean="0">
                <a:latin typeface="Calibri" panose="020F0502020204030204" pitchFamily="34" charset="0"/>
              </a:rPr>
              <a:t>cultural</a:t>
            </a:r>
            <a:r>
              <a:rPr lang="nb-NO" sz="2800" b="1" dirty="0" smtClean="0">
                <a:latin typeface="Calibri" panose="020F0502020204030204" pitchFamily="34" charset="0"/>
              </a:rPr>
              <a:t> </a:t>
            </a:r>
            <a:r>
              <a:rPr lang="nb-NO" sz="2800" b="1" dirty="0" err="1" smtClean="0">
                <a:latin typeface="Calibri" panose="020F0502020204030204" pitchFamily="34" charset="0"/>
              </a:rPr>
              <a:t>context</a:t>
            </a:r>
            <a:endParaRPr lang="nb-NO" sz="2800" b="1" dirty="0" smtClean="0">
              <a:latin typeface="Calibri" panose="020F0502020204030204" pitchFamily="34" charset="0"/>
            </a:endParaRPr>
          </a:p>
          <a:p>
            <a:pPr>
              <a:buFontTx/>
              <a:buChar char="-"/>
            </a:pPr>
            <a:r>
              <a:rPr lang="nb-NO" sz="2000" dirty="0" err="1" smtClean="0">
                <a:latin typeface="Calibri" panose="020F0502020204030204" pitchFamily="34" charset="0"/>
              </a:rPr>
              <a:t>Peaceful</a:t>
            </a:r>
            <a:r>
              <a:rPr lang="nb-NO" sz="2000" dirty="0" smtClean="0">
                <a:latin typeface="Calibri" panose="020F0502020204030204" pitchFamily="34" charset="0"/>
              </a:rPr>
              <a:t> </a:t>
            </a:r>
            <a:r>
              <a:rPr lang="nb-NO" sz="2000" dirty="0" err="1" smtClean="0">
                <a:latin typeface="Calibri" panose="020F0502020204030204" pitchFamily="34" charset="0"/>
              </a:rPr>
              <a:t>society</a:t>
            </a:r>
            <a:r>
              <a:rPr lang="nb-NO" sz="2000" dirty="0" smtClean="0">
                <a:latin typeface="Calibri" panose="020F0502020204030204" pitchFamily="34" charset="0"/>
              </a:rPr>
              <a:t> – </a:t>
            </a:r>
            <a:r>
              <a:rPr lang="nb-NO" sz="2000" dirty="0" err="1" smtClean="0">
                <a:latin typeface="Calibri" panose="020F0502020204030204" pitchFamily="34" charset="0"/>
              </a:rPr>
              <a:t>no</a:t>
            </a:r>
            <a:r>
              <a:rPr lang="nb-NO" sz="2000" dirty="0" smtClean="0">
                <a:latin typeface="Calibri" panose="020F0502020204030204" pitchFamily="34" charset="0"/>
              </a:rPr>
              <a:t> </a:t>
            </a:r>
            <a:r>
              <a:rPr lang="nb-NO" sz="2000" dirty="0" err="1" smtClean="0">
                <a:latin typeface="Calibri" panose="020F0502020204030204" pitchFamily="34" charset="0"/>
              </a:rPr>
              <a:t>shared</a:t>
            </a:r>
            <a:r>
              <a:rPr lang="nb-NO" sz="2000" dirty="0" smtClean="0">
                <a:latin typeface="Calibri" panose="020F0502020204030204" pitchFamily="34" charset="0"/>
              </a:rPr>
              <a:t> </a:t>
            </a:r>
            <a:r>
              <a:rPr lang="nb-NO" sz="2000" dirty="0" err="1" smtClean="0">
                <a:latin typeface="Calibri" panose="020F0502020204030204" pitchFamily="34" charset="0"/>
              </a:rPr>
              <a:t>war</a:t>
            </a:r>
            <a:r>
              <a:rPr lang="nb-NO" sz="2000" dirty="0" smtClean="0">
                <a:latin typeface="Calibri" panose="020F0502020204030204" pitchFamily="34" charset="0"/>
              </a:rPr>
              <a:t> </a:t>
            </a:r>
            <a:r>
              <a:rPr lang="nb-NO" sz="2000" dirty="0" err="1" smtClean="0">
                <a:latin typeface="Calibri" panose="020F0502020204030204" pitchFamily="34" charset="0"/>
              </a:rPr>
              <a:t>experience</a:t>
            </a:r>
            <a:endParaRPr lang="nb-NO" sz="2000" dirty="0" smtClean="0">
              <a:latin typeface="Calibri" panose="020F0502020204030204" pitchFamily="34" charset="0"/>
            </a:endParaRPr>
          </a:p>
          <a:p>
            <a:pPr>
              <a:buFontTx/>
              <a:buChar char="-"/>
            </a:pPr>
            <a:r>
              <a:rPr lang="nb-NO" sz="2000" dirty="0" smtClean="0">
                <a:latin typeface="Calibri" panose="020F0502020204030204" pitchFamily="34" charset="0"/>
              </a:rPr>
              <a:t>Veterans do not have a </a:t>
            </a:r>
            <a:r>
              <a:rPr lang="nb-NO" sz="2000" dirty="0" err="1" smtClean="0">
                <a:latin typeface="Calibri" panose="020F0502020204030204" pitchFamily="34" charset="0"/>
              </a:rPr>
              <a:t>highly</a:t>
            </a:r>
            <a:r>
              <a:rPr lang="nb-NO" sz="2000" dirty="0" smtClean="0">
                <a:latin typeface="Calibri" panose="020F0502020204030204" pitchFamily="34" charset="0"/>
              </a:rPr>
              <a:t> </a:t>
            </a:r>
            <a:r>
              <a:rPr lang="nb-NO" sz="2000" dirty="0" err="1" smtClean="0">
                <a:latin typeface="Calibri" panose="020F0502020204030204" pitchFamily="34" charset="0"/>
              </a:rPr>
              <a:t>visiable</a:t>
            </a:r>
            <a:r>
              <a:rPr lang="nb-NO" sz="2000" dirty="0" smtClean="0">
                <a:latin typeface="Calibri" panose="020F0502020204030204" pitchFamily="34" charset="0"/>
              </a:rPr>
              <a:t> </a:t>
            </a:r>
            <a:r>
              <a:rPr lang="nb-NO" sz="2000" dirty="0" err="1" smtClean="0">
                <a:latin typeface="Calibri" panose="020F0502020204030204" pitchFamily="34" charset="0"/>
              </a:rPr>
              <a:t>position</a:t>
            </a:r>
            <a:r>
              <a:rPr lang="nb-NO" sz="2000" dirty="0" smtClean="0">
                <a:latin typeface="Calibri" panose="020F0502020204030204" pitchFamily="34" charset="0"/>
              </a:rPr>
              <a:t> in </a:t>
            </a:r>
            <a:r>
              <a:rPr lang="nb-NO" sz="2000" dirty="0" err="1" smtClean="0">
                <a:latin typeface="Calibri" panose="020F0502020204030204" pitchFamily="34" charset="0"/>
              </a:rPr>
              <a:t>society</a:t>
            </a:r>
            <a:endParaRPr lang="nb-NO" sz="2000" dirty="0" smtClean="0">
              <a:latin typeface="Calibri" panose="020F0502020204030204" pitchFamily="34" charset="0"/>
            </a:endParaRPr>
          </a:p>
          <a:p>
            <a:pPr>
              <a:buFontTx/>
              <a:buChar char="-"/>
            </a:pPr>
            <a:r>
              <a:rPr lang="nb-NO" sz="2000" dirty="0" err="1" smtClean="0">
                <a:latin typeface="Calibri" panose="020F0502020204030204" pitchFamily="34" charset="0"/>
              </a:rPr>
              <a:t>Gender</a:t>
            </a:r>
            <a:r>
              <a:rPr lang="nb-NO" sz="2000" dirty="0" smtClean="0">
                <a:latin typeface="Calibri" panose="020F0502020204030204" pitchFamily="34" charset="0"/>
              </a:rPr>
              <a:t> </a:t>
            </a:r>
            <a:r>
              <a:rPr lang="nb-NO" sz="2000" dirty="0" err="1" smtClean="0">
                <a:latin typeface="Calibri" panose="020F0502020204030204" pitchFamily="34" charset="0"/>
              </a:rPr>
              <a:t>equality</a:t>
            </a:r>
            <a:r>
              <a:rPr lang="nb-NO" sz="2000" dirty="0" smtClean="0">
                <a:latin typeface="Calibri" panose="020F0502020204030204" pitchFamily="34" charset="0"/>
              </a:rPr>
              <a:t> as </a:t>
            </a:r>
            <a:r>
              <a:rPr lang="nb-NO" sz="2000" dirty="0" err="1" smtClean="0">
                <a:latin typeface="Calibri" panose="020F0502020204030204" pitchFamily="34" charset="0"/>
              </a:rPr>
              <a:t>sameness</a:t>
            </a:r>
            <a:endParaRPr lang="nb-NO" sz="2000" dirty="0" smtClean="0">
              <a:latin typeface="Calibri" panose="020F0502020204030204" pitchFamily="34" charset="0"/>
            </a:endParaRPr>
          </a:p>
          <a:p>
            <a:pPr>
              <a:buFontTx/>
              <a:buChar char="-"/>
            </a:pPr>
            <a:endParaRPr lang="nb-NO" sz="2400" dirty="0" smtClean="0"/>
          </a:p>
          <a:p>
            <a:endParaRPr lang="nb-NO"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628800"/>
            <a:ext cx="1920213"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87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95536" y="188640"/>
            <a:ext cx="7138988" cy="1143000"/>
          </a:xfrm>
        </p:spPr>
        <p:txBody>
          <a:bodyPr/>
          <a:lstStyle/>
          <a:p>
            <a:r>
              <a:rPr lang="nb-NO" b="1" dirty="0" err="1" smtClean="0">
                <a:latin typeface="Calibri" panose="020F0502020204030204" pitchFamily="34" charset="0"/>
              </a:rPr>
              <a:t>Flexible</a:t>
            </a:r>
            <a:r>
              <a:rPr lang="nb-NO" b="1" dirty="0" smtClean="0">
                <a:latin typeface="Calibri" panose="020F0502020204030204" pitchFamily="34" charset="0"/>
              </a:rPr>
              <a:t> </a:t>
            </a:r>
            <a:r>
              <a:rPr lang="nb-NO" b="1" dirty="0" err="1" smtClean="0">
                <a:latin typeface="Calibri" panose="020F0502020204030204" pitchFamily="34" charset="0"/>
              </a:rPr>
              <a:t>family</a:t>
            </a:r>
            <a:r>
              <a:rPr lang="nb-NO" b="1" dirty="0" smtClean="0">
                <a:latin typeface="Calibri" panose="020F0502020204030204" pitchFamily="34" charset="0"/>
              </a:rPr>
              <a:t> narrative</a:t>
            </a:r>
            <a:endParaRPr lang="nb-NO" b="1" dirty="0">
              <a:latin typeface="Calibri" panose="020F0502020204030204" pitchFamily="34" charset="0"/>
            </a:endParaRPr>
          </a:p>
        </p:txBody>
      </p:sp>
      <p:sp>
        <p:nvSpPr>
          <p:cNvPr id="3" name="Plassholder for innhold 2"/>
          <p:cNvSpPr>
            <a:spLocks noGrp="1"/>
          </p:cNvSpPr>
          <p:nvPr>
            <p:ph idx="1"/>
          </p:nvPr>
        </p:nvSpPr>
        <p:spPr>
          <a:xfrm>
            <a:off x="107504" y="1268760"/>
            <a:ext cx="7992888" cy="5069160"/>
          </a:xfrm>
        </p:spPr>
        <p:txBody>
          <a:bodyPr/>
          <a:lstStyle/>
          <a:p>
            <a:r>
              <a:rPr lang="nb-NO" sz="2400" b="1" dirty="0" smtClean="0">
                <a:latin typeface="Calibri" panose="020F0502020204030204" pitchFamily="34" charset="0"/>
              </a:rPr>
              <a:t>To be a </a:t>
            </a:r>
            <a:r>
              <a:rPr lang="nb-NO" sz="2400" b="1" dirty="0" err="1" smtClean="0">
                <a:latin typeface="Calibri" panose="020F0502020204030204" pitchFamily="34" charset="0"/>
              </a:rPr>
              <a:t>military</a:t>
            </a:r>
            <a:r>
              <a:rPr lang="nb-NO" sz="2400" b="1" dirty="0" smtClean="0">
                <a:latin typeface="Calibri" panose="020F0502020204030204" pitchFamily="34" charset="0"/>
              </a:rPr>
              <a:t> </a:t>
            </a:r>
            <a:r>
              <a:rPr lang="nb-NO" sz="2400" b="1" dirty="0" err="1" smtClean="0">
                <a:latin typeface="Calibri" panose="020F0502020204030204" pitchFamily="34" charset="0"/>
              </a:rPr>
              <a:t>family</a:t>
            </a:r>
            <a:r>
              <a:rPr lang="nb-NO" sz="2400" b="1" dirty="0" smtClean="0">
                <a:latin typeface="Calibri" panose="020F0502020204030204" pitchFamily="34" charset="0"/>
              </a:rPr>
              <a:t> is a </a:t>
            </a:r>
            <a:r>
              <a:rPr lang="nb-NO" sz="2400" b="1" dirty="0" err="1" smtClean="0">
                <a:latin typeface="Calibri" panose="020F0502020204030204" pitchFamily="34" charset="0"/>
              </a:rPr>
              <a:t>livestyle</a:t>
            </a:r>
            <a:r>
              <a:rPr lang="nb-NO" sz="2400" b="1" dirty="0" smtClean="0">
                <a:latin typeface="Calibri" panose="020F0502020204030204" pitchFamily="34" charset="0"/>
              </a:rPr>
              <a:t>, not just a </a:t>
            </a:r>
            <a:r>
              <a:rPr lang="nb-NO" sz="2400" b="1" dirty="0" err="1" smtClean="0">
                <a:latin typeface="Calibri" panose="020F0502020204030204" pitchFamily="34" charset="0"/>
              </a:rPr>
              <a:t>job</a:t>
            </a:r>
            <a:r>
              <a:rPr lang="nb-NO" sz="2400" b="1" dirty="0" smtClean="0">
                <a:latin typeface="Calibri" panose="020F0502020204030204" pitchFamily="34" charset="0"/>
              </a:rPr>
              <a:t>.</a:t>
            </a:r>
          </a:p>
          <a:p>
            <a:pPr>
              <a:buFontTx/>
              <a:buChar char="-"/>
            </a:pPr>
            <a:r>
              <a:rPr lang="nb-NO" sz="2000" dirty="0" smtClean="0">
                <a:latin typeface="Calibri" panose="020F0502020204030204" pitchFamily="34" charset="0"/>
              </a:rPr>
              <a:t>«The </a:t>
            </a:r>
            <a:r>
              <a:rPr lang="nb-NO" sz="2000" dirty="0" err="1" smtClean="0">
                <a:latin typeface="Calibri" panose="020F0502020204030204" pitchFamily="34" charset="0"/>
              </a:rPr>
              <a:t>entire</a:t>
            </a:r>
            <a:r>
              <a:rPr lang="nb-NO" sz="2000" dirty="0" smtClean="0">
                <a:latin typeface="Calibri" panose="020F0502020204030204" pitchFamily="34" charset="0"/>
              </a:rPr>
              <a:t> </a:t>
            </a:r>
            <a:r>
              <a:rPr lang="nb-NO" sz="2000" dirty="0" err="1" smtClean="0">
                <a:latin typeface="Calibri" panose="020F0502020204030204" pitchFamily="34" charset="0"/>
              </a:rPr>
              <a:t>family</a:t>
            </a:r>
            <a:r>
              <a:rPr lang="nb-NO" sz="2000" dirty="0" smtClean="0">
                <a:latin typeface="Calibri" panose="020F0502020204030204" pitchFamily="34" charset="0"/>
              </a:rPr>
              <a:t> is </a:t>
            </a:r>
            <a:r>
              <a:rPr lang="nb-NO" sz="2000" dirty="0" err="1" smtClean="0">
                <a:latin typeface="Calibri" panose="020F0502020204030204" pitchFamily="34" charset="0"/>
              </a:rPr>
              <a:t>employed</a:t>
            </a:r>
            <a:r>
              <a:rPr lang="nb-NO" sz="2000" dirty="0" smtClean="0">
                <a:latin typeface="Calibri" panose="020F0502020204030204" pitchFamily="34" charset="0"/>
              </a:rPr>
              <a:t>»</a:t>
            </a:r>
          </a:p>
          <a:p>
            <a:pPr marL="0" indent="0">
              <a:buNone/>
            </a:pPr>
            <a:endParaRPr lang="nb-NO" sz="2400" dirty="0" smtClean="0">
              <a:latin typeface="Calibri" panose="020F0502020204030204" pitchFamily="34" charset="0"/>
            </a:endParaRPr>
          </a:p>
          <a:p>
            <a:r>
              <a:rPr lang="nb-NO" sz="2400" b="1" dirty="0" smtClean="0">
                <a:latin typeface="Calibri" panose="020F0502020204030204" pitchFamily="34" charset="0"/>
              </a:rPr>
              <a:t>The </a:t>
            </a:r>
            <a:r>
              <a:rPr lang="nb-NO" sz="2400" b="1" dirty="0" err="1" smtClean="0">
                <a:latin typeface="Calibri" panose="020F0502020204030204" pitchFamily="34" charset="0"/>
              </a:rPr>
              <a:t>armed</a:t>
            </a:r>
            <a:r>
              <a:rPr lang="nb-NO" sz="2400" b="1" dirty="0" smtClean="0">
                <a:latin typeface="Calibri" panose="020F0502020204030204" pitchFamily="34" charset="0"/>
              </a:rPr>
              <a:t> </a:t>
            </a:r>
            <a:r>
              <a:rPr lang="nb-NO" sz="2400" b="1" dirty="0" err="1" smtClean="0">
                <a:latin typeface="Calibri" panose="020F0502020204030204" pitchFamily="34" charset="0"/>
              </a:rPr>
              <a:t>forces</a:t>
            </a:r>
            <a:r>
              <a:rPr lang="nb-NO" sz="2400" b="1" dirty="0" smtClean="0">
                <a:latin typeface="Calibri" panose="020F0502020204030204" pitchFamily="34" charset="0"/>
              </a:rPr>
              <a:t> as a </a:t>
            </a:r>
            <a:r>
              <a:rPr lang="nb-NO" sz="2400" b="1" dirty="0" err="1" smtClean="0">
                <a:latin typeface="Calibri" panose="020F0502020204030204" pitchFamily="34" charset="0"/>
              </a:rPr>
              <a:t>continious</a:t>
            </a:r>
            <a:r>
              <a:rPr lang="nb-NO" sz="2400" b="1" dirty="0" smtClean="0">
                <a:latin typeface="Calibri" panose="020F0502020204030204" pitchFamily="34" charset="0"/>
              </a:rPr>
              <a:t> part </a:t>
            </a:r>
            <a:r>
              <a:rPr lang="nb-NO" sz="2400" b="1" dirty="0" err="1" smtClean="0">
                <a:latin typeface="Calibri" panose="020F0502020204030204" pitchFamily="34" charset="0"/>
              </a:rPr>
              <a:t>of</a:t>
            </a:r>
            <a:r>
              <a:rPr lang="nb-NO" sz="2400" b="1" dirty="0" smtClean="0">
                <a:latin typeface="Calibri" panose="020F0502020204030204" pitchFamily="34" charset="0"/>
              </a:rPr>
              <a:t> </a:t>
            </a:r>
            <a:r>
              <a:rPr lang="nb-NO" sz="2400" b="1" dirty="0" err="1" smtClean="0">
                <a:latin typeface="Calibri" panose="020F0502020204030204" pitchFamily="34" charset="0"/>
              </a:rPr>
              <a:t>their</a:t>
            </a:r>
            <a:r>
              <a:rPr lang="nb-NO" sz="2400" b="1" dirty="0" smtClean="0">
                <a:latin typeface="Calibri" panose="020F0502020204030204" pitchFamily="34" charset="0"/>
              </a:rPr>
              <a:t> </a:t>
            </a:r>
            <a:r>
              <a:rPr lang="nb-NO" sz="2400" b="1" dirty="0" err="1" smtClean="0">
                <a:latin typeface="Calibri" panose="020F0502020204030204" pitchFamily="34" charset="0"/>
              </a:rPr>
              <a:t>relationship</a:t>
            </a:r>
            <a:r>
              <a:rPr lang="nb-NO" sz="2400" b="1" dirty="0" smtClean="0">
                <a:latin typeface="Calibri" panose="020F0502020204030204" pitchFamily="34" charset="0"/>
              </a:rPr>
              <a:t> story.</a:t>
            </a:r>
          </a:p>
          <a:p>
            <a:pPr>
              <a:buFontTx/>
              <a:buChar char="-"/>
            </a:pPr>
            <a:r>
              <a:rPr lang="nb-NO" sz="2000" dirty="0" err="1" smtClean="0">
                <a:latin typeface="Calibri" panose="020F0502020204030204" pitchFamily="34" charset="0"/>
              </a:rPr>
              <a:t>Shaped</a:t>
            </a:r>
            <a:r>
              <a:rPr lang="nb-NO" sz="2000" dirty="0" smtClean="0">
                <a:latin typeface="Calibri" panose="020F0502020204030204" pitchFamily="34" charset="0"/>
              </a:rPr>
              <a:t> </a:t>
            </a:r>
            <a:r>
              <a:rPr lang="nb-NO" sz="2000" dirty="0" err="1" smtClean="0">
                <a:latin typeface="Calibri" panose="020F0502020204030204" pitchFamily="34" charset="0"/>
              </a:rPr>
              <a:t>expectations</a:t>
            </a:r>
            <a:r>
              <a:rPr lang="nb-NO" sz="2000" dirty="0" smtClean="0">
                <a:latin typeface="Calibri" panose="020F0502020204030204" pitchFamily="34" charset="0"/>
              </a:rPr>
              <a:t> and </a:t>
            </a:r>
            <a:r>
              <a:rPr lang="nb-NO" sz="2000" dirty="0" err="1" smtClean="0">
                <a:latin typeface="Calibri" panose="020F0502020204030204" pitchFamily="34" charset="0"/>
              </a:rPr>
              <a:t>how</a:t>
            </a:r>
            <a:r>
              <a:rPr lang="nb-NO" sz="2000" dirty="0" smtClean="0">
                <a:latin typeface="Calibri" panose="020F0502020204030204" pitchFamily="34" charset="0"/>
              </a:rPr>
              <a:t> </a:t>
            </a:r>
            <a:r>
              <a:rPr lang="nb-NO" sz="2000" dirty="0" err="1" smtClean="0">
                <a:latin typeface="Calibri" panose="020F0502020204030204" pitchFamily="34" charset="0"/>
              </a:rPr>
              <a:t>they</a:t>
            </a:r>
            <a:r>
              <a:rPr lang="nb-NO" sz="2000" dirty="0" smtClean="0">
                <a:latin typeface="Calibri" panose="020F0502020204030204" pitchFamily="34" charset="0"/>
              </a:rPr>
              <a:t> </a:t>
            </a:r>
            <a:r>
              <a:rPr lang="nb-NO" sz="2000" dirty="0" err="1" smtClean="0">
                <a:latin typeface="Calibri" panose="020F0502020204030204" pitchFamily="34" charset="0"/>
              </a:rPr>
              <a:t>organize</a:t>
            </a:r>
            <a:r>
              <a:rPr lang="nb-NO" sz="2000" dirty="0" smtClean="0">
                <a:latin typeface="Calibri" panose="020F0502020204030204" pitchFamily="34" charset="0"/>
              </a:rPr>
              <a:t> </a:t>
            </a:r>
            <a:r>
              <a:rPr lang="nb-NO" sz="2000" dirty="0" err="1" smtClean="0">
                <a:latin typeface="Calibri" panose="020F0502020204030204" pitchFamily="34" charset="0"/>
              </a:rPr>
              <a:t>their</a:t>
            </a:r>
            <a:r>
              <a:rPr lang="nb-NO" sz="2000" dirty="0" smtClean="0">
                <a:latin typeface="Calibri" panose="020F0502020204030204" pitchFamily="34" charset="0"/>
              </a:rPr>
              <a:t> </a:t>
            </a:r>
            <a:r>
              <a:rPr lang="nb-NO" sz="2000" dirty="0" err="1" smtClean="0">
                <a:latin typeface="Calibri" panose="020F0502020204030204" pitchFamily="34" charset="0"/>
              </a:rPr>
              <a:t>life</a:t>
            </a:r>
            <a:endParaRPr lang="nb-NO" sz="2000" dirty="0" smtClean="0">
              <a:latin typeface="Calibri" panose="020F0502020204030204" pitchFamily="34" charset="0"/>
            </a:endParaRPr>
          </a:p>
          <a:p>
            <a:pPr marL="0" indent="0">
              <a:buNone/>
            </a:pPr>
            <a:endParaRPr lang="nb-NO" sz="2000" dirty="0">
              <a:latin typeface="Calibri" panose="020F0502020204030204" pitchFamily="34" charset="0"/>
            </a:endParaRPr>
          </a:p>
          <a:p>
            <a:r>
              <a:rPr lang="nb-NO" sz="2400" b="1" dirty="0" err="1" smtClean="0">
                <a:latin typeface="Calibri" panose="020F0502020204030204" pitchFamily="34" charset="0"/>
              </a:rPr>
              <a:t>Military</a:t>
            </a:r>
            <a:r>
              <a:rPr lang="nb-NO" sz="2400" b="1" dirty="0" smtClean="0">
                <a:latin typeface="Calibri" panose="020F0502020204030204" pitchFamily="34" charset="0"/>
              </a:rPr>
              <a:t> </a:t>
            </a:r>
            <a:r>
              <a:rPr lang="nb-NO" sz="2400" b="1" dirty="0" err="1" smtClean="0">
                <a:latin typeface="Calibri" panose="020F0502020204030204" pitchFamily="34" charset="0"/>
              </a:rPr>
              <a:t>family</a:t>
            </a:r>
            <a:r>
              <a:rPr lang="nb-NO" sz="2400" b="1" dirty="0" smtClean="0">
                <a:latin typeface="Calibri" panose="020F0502020204030204" pitchFamily="34" charset="0"/>
              </a:rPr>
              <a:t> as a </a:t>
            </a:r>
            <a:r>
              <a:rPr lang="nb-NO" sz="2400" b="1" dirty="0" err="1" smtClean="0">
                <a:latin typeface="Calibri" panose="020F0502020204030204" pitchFamily="34" charset="0"/>
              </a:rPr>
              <a:t>shared</a:t>
            </a:r>
            <a:r>
              <a:rPr lang="nb-NO" sz="2400" b="1" dirty="0" smtClean="0">
                <a:latin typeface="Calibri" panose="020F0502020204030204" pitchFamily="34" charset="0"/>
              </a:rPr>
              <a:t> </a:t>
            </a:r>
            <a:r>
              <a:rPr lang="nb-NO" sz="2400" b="1" dirty="0" err="1" smtClean="0">
                <a:latin typeface="Calibri" panose="020F0502020204030204" pitchFamily="34" charset="0"/>
              </a:rPr>
              <a:t>family</a:t>
            </a:r>
            <a:r>
              <a:rPr lang="nb-NO" sz="2400" b="1" dirty="0" smtClean="0">
                <a:latin typeface="Calibri" panose="020F0502020204030204" pitchFamily="34" charset="0"/>
              </a:rPr>
              <a:t> </a:t>
            </a:r>
            <a:r>
              <a:rPr lang="nb-NO" sz="2400" b="1" dirty="0" err="1" smtClean="0">
                <a:latin typeface="Calibri" panose="020F0502020204030204" pitchFamily="34" charset="0"/>
              </a:rPr>
              <a:t>project</a:t>
            </a:r>
            <a:r>
              <a:rPr lang="nb-NO" sz="2400" b="1" dirty="0" smtClean="0">
                <a:latin typeface="Calibri" panose="020F0502020204030204" pitchFamily="34" charset="0"/>
              </a:rPr>
              <a:t> </a:t>
            </a:r>
          </a:p>
          <a:p>
            <a:pPr>
              <a:buFontTx/>
              <a:buChar char="-"/>
            </a:pPr>
            <a:r>
              <a:rPr lang="nb-NO" sz="2000" dirty="0" smtClean="0">
                <a:latin typeface="Calibri" panose="020F0502020204030204" pitchFamily="34" charset="0"/>
              </a:rPr>
              <a:t>The </a:t>
            </a:r>
            <a:r>
              <a:rPr lang="nb-NO" sz="2000" dirty="0" err="1">
                <a:latin typeface="Calibri" panose="020F0502020204030204" pitchFamily="34" charset="0"/>
              </a:rPr>
              <a:t>women</a:t>
            </a:r>
            <a:r>
              <a:rPr lang="nb-NO" sz="2000" dirty="0">
                <a:latin typeface="Calibri" panose="020F0502020204030204" pitchFamily="34" charset="0"/>
              </a:rPr>
              <a:t> </a:t>
            </a:r>
            <a:r>
              <a:rPr lang="nb-NO" sz="2000" dirty="0" err="1">
                <a:latin typeface="Calibri" panose="020F0502020204030204" pitchFamily="34" charset="0"/>
              </a:rPr>
              <a:t>fully</a:t>
            </a:r>
            <a:r>
              <a:rPr lang="nb-NO" sz="2000" dirty="0">
                <a:latin typeface="Calibri" panose="020F0502020204030204" pitchFamily="34" charset="0"/>
              </a:rPr>
              <a:t> support </a:t>
            </a:r>
            <a:r>
              <a:rPr lang="nb-NO" sz="2000" dirty="0" err="1">
                <a:latin typeface="Calibri" panose="020F0502020204030204" pitchFamily="34" charset="0"/>
              </a:rPr>
              <a:t>the</a:t>
            </a:r>
            <a:r>
              <a:rPr lang="nb-NO" sz="2000" dirty="0">
                <a:latin typeface="Calibri" panose="020F0502020204030204" pitchFamily="34" charset="0"/>
              </a:rPr>
              <a:t> </a:t>
            </a:r>
            <a:r>
              <a:rPr lang="nb-NO" sz="2000" dirty="0" err="1" smtClean="0">
                <a:latin typeface="Calibri" panose="020F0502020204030204" pitchFamily="34" charset="0"/>
              </a:rPr>
              <a:t>project</a:t>
            </a:r>
            <a:endParaRPr lang="nb-NO" sz="2000" dirty="0" smtClean="0">
              <a:latin typeface="Calibri" panose="020F0502020204030204" pitchFamily="34" charset="0"/>
            </a:endParaRPr>
          </a:p>
          <a:p>
            <a:pPr>
              <a:buFontTx/>
              <a:buChar char="-"/>
            </a:pPr>
            <a:r>
              <a:rPr lang="nb-NO" sz="2000" dirty="0" smtClean="0">
                <a:latin typeface="Calibri" panose="020F0502020204030204" pitchFamily="34" charset="0"/>
              </a:rPr>
              <a:t>The </a:t>
            </a:r>
            <a:r>
              <a:rPr lang="nb-NO" sz="2000" dirty="0" err="1" smtClean="0">
                <a:latin typeface="Calibri" panose="020F0502020204030204" pitchFamily="34" charset="0"/>
              </a:rPr>
              <a:t>deployment</a:t>
            </a:r>
            <a:r>
              <a:rPr lang="nb-NO" sz="2000" dirty="0" smtClean="0">
                <a:latin typeface="Calibri" panose="020F0502020204030204" pitchFamily="34" charset="0"/>
              </a:rPr>
              <a:t> a </a:t>
            </a:r>
            <a:r>
              <a:rPr lang="nb-NO" sz="2000" dirty="0" err="1" smtClean="0">
                <a:latin typeface="Calibri" panose="020F0502020204030204" pitchFamily="34" charset="0"/>
              </a:rPr>
              <a:t>legitimate</a:t>
            </a:r>
            <a:r>
              <a:rPr lang="nb-NO" sz="2000" dirty="0" smtClean="0">
                <a:latin typeface="Calibri" panose="020F0502020204030204" pitchFamily="34" charset="0"/>
              </a:rPr>
              <a:t> </a:t>
            </a:r>
            <a:r>
              <a:rPr lang="nb-NO" sz="2000" dirty="0" err="1" smtClean="0">
                <a:latin typeface="Calibri" panose="020F0502020204030204" pitchFamily="34" charset="0"/>
              </a:rPr>
              <a:t>aspect</a:t>
            </a:r>
            <a:r>
              <a:rPr lang="nb-NO" sz="2000" dirty="0" smtClean="0">
                <a:latin typeface="Calibri" panose="020F0502020204030204" pitchFamily="34" charset="0"/>
              </a:rPr>
              <a:t> </a:t>
            </a:r>
            <a:r>
              <a:rPr lang="nb-NO" sz="2000" dirty="0" err="1" smtClean="0">
                <a:latin typeface="Calibri" panose="020F0502020204030204" pitchFamily="34" charset="0"/>
              </a:rPr>
              <a:t>of</a:t>
            </a:r>
            <a:r>
              <a:rPr lang="nb-NO" sz="2000" dirty="0" smtClean="0">
                <a:latin typeface="Calibri" panose="020F0502020204030204" pitchFamily="34" charset="0"/>
              </a:rPr>
              <a:t> </a:t>
            </a:r>
            <a:r>
              <a:rPr lang="nb-NO" sz="2000" dirty="0" err="1" smtClean="0">
                <a:latin typeface="Calibri" panose="020F0502020204030204" pitchFamily="34" charset="0"/>
              </a:rPr>
              <a:t>their</a:t>
            </a:r>
            <a:r>
              <a:rPr lang="nb-NO" sz="2000" dirty="0" smtClean="0">
                <a:latin typeface="Calibri" panose="020F0502020204030204" pitchFamily="34" charset="0"/>
              </a:rPr>
              <a:t> </a:t>
            </a:r>
            <a:r>
              <a:rPr lang="nb-NO" sz="2000" dirty="0" err="1" smtClean="0">
                <a:latin typeface="Calibri" panose="020F0502020204030204" pitchFamily="34" charset="0"/>
              </a:rPr>
              <a:t>family</a:t>
            </a:r>
            <a:r>
              <a:rPr lang="nb-NO" sz="2000" dirty="0" smtClean="0">
                <a:latin typeface="Calibri" panose="020F0502020204030204" pitchFamily="34" charset="0"/>
              </a:rPr>
              <a:t> </a:t>
            </a:r>
            <a:r>
              <a:rPr lang="nb-NO" sz="2000" dirty="0" err="1" smtClean="0">
                <a:latin typeface="Calibri" panose="020F0502020204030204" pitchFamily="34" charset="0"/>
              </a:rPr>
              <a:t>project</a:t>
            </a:r>
            <a:endParaRPr lang="nb-NO" sz="2000" dirty="0">
              <a:latin typeface="Calibri" panose="020F0502020204030204" pitchFamily="34" charset="0"/>
            </a:endParaRPr>
          </a:p>
          <a:p>
            <a:pPr marL="0" indent="0">
              <a:buNone/>
            </a:pPr>
            <a:endParaRPr lang="nb-NO" sz="2000" dirty="0" smtClean="0"/>
          </a:p>
          <a:p>
            <a:endParaRPr lang="nb-NO" dirty="0"/>
          </a:p>
        </p:txBody>
      </p:sp>
      <p:pic>
        <p:nvPicPr>
          <p:cNvPr id="4" name="Bilde 3" descr="\\skgudc01\brukere$\egustavsen\Downloads\tkmedR207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5287913"/>
            <a:ext cx="3470156" cy="1547961"/>
          </a:xfrm>
          <a:prstGeom prst="rect">
            <a:avLst/>
          </a:prstGeom>
          <a:noFill/>
          <a:ln>
            <a:noFill/>
          </a:ln>
        </p:spPr>
      </p:pic>
    </p:spTree>
    <p:extLst>
      <p:ext uri="{BB962C8B-B14F-4D97-AF65-F5344CB8AC3E}">
        <p14:creationId xmlns:p14="http://schemas.microsoft.com/office/powerpoint/2010/main" val="87204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10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dirty="0"/>
          </a:p>
        </p:txBody>
      </p:sp>
      <p:sp>
        <p:nvSpPr>
          <p:cNvPr id="3" name="Plassholder for innhold 2"/>
          <p:cNvSpPr>
            <a:spLocks noGrp="1"/>
          </p:cNvSpPr>
          <p:nvPr>
            <p:ph idx="1"/>
          </p:nvPr>
        </p:nvSpPr>
        <p:spPr>
          <a:xfrm>
            <a:off x="323528" y="1052736"/>
            <a:ext cx="7416676" cy="5544616"/>
          </a:xfrm>
        </p:spPr>
        <p:txBody>
          <a:bodyPr/>
          <a:lstStyle/>
          <a:p>
            <a:pPr marL="0" indent="0">
              <a:buNone/>
            </a:pPr>
            <a:r>
              <a:rPr lang="en-US" sz="2400" dirty="0">
                <a:latin typeface="Calibri" panose="020F0502020204030204" pitchFamily="34" charset="0"/>
              </a:rPr>
              <a:t>It is a lot of the armed forces, it impacts your life. It’s not just a job, it’s a lifestyle. We have to plan more in advance. Exercises when he is gone for a time, vacation planning, social events. It is a big part of life and everyday life to have a [man] who is in the armed forces. […] We’ve never really had a lot of time together, as long as we’ve been together he has always been away for periods. How I see it today it’s perhaps nice, now and then I like having some time alone. So I don’t know what it is like to have a man how is present all the </a:t>
            </a:r>
            <a:r>
              <a:rPr lang="en-US" sz="2400" dirty="0" smtClean="0">
                <a:latin typeface="Calibri" panose="020F0502020204030204" pitchFamily="34" charset="0"/>
              </a:rPr>
              <a:t>time.</a:t>
            </a:r>
          </a:p>
          <a:p>
            <a:pPr marL="0" indent="0">
              <a:buNone/>
            </a:pPr>
            <a:endParaRPr lang="en-US" sz="2400" dirty="0" smtClean="0">
              <a:latin typeface="Calibri" panose="020F0502020204030204" pitchFamily="34" charset="0"/>
            </a:endParaRPr>
          </a:p>
          <a:p>
            <a:pPr marL="0" indent="0" algn="r">
              <a:buNone/>
            </a:pPr>
            <a:r>
              <a:rPr lang="en-US" sz="2400" dirty="0" smtClean="0">
                <a:latin typeface="Calibri" panose="020F0502020204030204" pitchFamily="34" charset="0"/>
              </a:rPr>
              <a:t>- </a:t>
            </a:r>
            <a:r>
              <a:rPr lang="en-US" sz="2000" dirty="0" smtClean="0">
                <a:latin typeface="Calibri" panose="020F0502020204030204" pitchFamily="34" charset="0"/>
              </a:rPr>
              <a:t>Longtime co-habitant</a:t>
            </a:r>
            <a:r>
              <a:rPr lang="en-US" sz="2000" dirty="0">
                <a:latin typeface="Calibri" panose="020F0502020204030204" pitchFamily="34" charset="0"/>
              </a:rPr>
              <a:t>, early thirties, two </a:t>
            </a:r>
            <a:r>
              <a:rPr lang="en-US" sz="2000" dirty="0" smtClean="0">
                <a:latin typeface="Calibri" panose="020F0502020204030204" pitchFamily="34" charset="0"/>
              </a:rPr>
              <a:t>children </a:t>
            </a:r>
            <a:endParaRPr lang="nb-NO" sz="2000" dirty="0">
              <a:latin typeface="Calibri" panose="020F0502020204030204" pitchFamily="34" charset="0"/>
            </a:endParaRPr>
          </a:p>
        </p:txBody>
      </p:sp>
    </p:spTree>
    <p:extLst>
      <p:ext uri="{BB962C8B-B14F-4D97-AF65-F5344CB8AC3E}">
        <p14:creationId xmlns:p14="http://schemas.microsoft.com/office/powerpoint/2010/main" val="2407760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pPr marL="0" indent="0">
              <a:buNone/>
            </a:pPr>
            <a:r>
              <a:rPr lang="en-US" sz="2400" dirty="0">
                <a:latin typeface="Calibri" panose="020F0502020204030204" pitchFamily="34" charset="0"/>
              </a:rPr>
              <a:t>I am used to lying in bed alone and to deal with things alone, and I think that have strengthened me, ok, we can do this too. Not just when he was commuting, but exercises and courses, you are more or less used to those things. So definitely, that had a lot to say. If we’d been together every day and suddenly he was gone I think it would be difficult. </a:t>
            </a:r>
            <a:endParaRPr lang="en-US" dirty="0">
              <a:latin typeface="Calibri" panose="020F0502020204030204" pitchFamily="34" charset="0"/>
            </a:endParaRPr>
          </a:p>
          <a:p>
            <a:pPr marL="0" indent="0" algn="r">
              <a:buNone/>
            </a:pPr>
            <a:r>
              <a:rPr lang="en-US" sz="2000" dirty="0" smtClean="0">
                <a:latin typeface="Calibri" panose="020F0502020204030204" pitchFamily="34" charset="0"/>
              </a:rPr>
              <a:t>- Wife</a:t>
            </a:r>
            <a:r>
              <a:rPr lang="en-US" sz="2000" dirty="0">
                <a:latin typeface="Calibri" panose="020F0502020204030204" pitchFamily="34" charset="0"/>
              </a:rPr>
              <a:t>, mid-thirties, two </a:t>
            </a:r>
            <a:r>
              <a:rPr lang="en-US" sz="2000" dirty="0" smtClean="0">
                <a:latin typeface="Calibri" panose="020F0502020204030204" pitchFamily="34" charset="0"/>
              </a:rPr>
              <a:t>children </a:t>
            </a:r>
            <a:endParaRPr lang="nb-NO" sz="2000" dirty="0">
              <a:latin typeface="Calibri" panose="020F0502020204030204" pitchFamily="34" charset="0"/>
            </a:endParaRPr>
          </a:p>
        </p:txBody>
      </p:sp>
    </p:spTree>
    <p:extLst>
      <p:ext uri="{BB962C8B-B14F-4D97-AF65-F5344CB8AC3E}">
        <p14:creationId xmlns:p14="http://schemas.microsoft.com/office/powerpoint/2010/main" val="3064701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z="4000" b="1" dirty="0" smtClean="0">
                <a:latin typeface="Calibri" panose="020F0502020204030204" pitchFamily="34" charset="0"/>
              </a:rPr>
              <a:t>Narratives </a:t>
            </a:r>
            <a:r>
              <a:rPr lang="nb-NO" sz="4000" b="1" dirty="0" err="1" smtClean="0">
                <a:latin typeface="Calibri" panose="020F0502020204030204" pitchFamily="34" charset="0"/>
              </a:rPr>
              <a:t>of</a:t>
            </a:r>
            <a:r>
              <a:rPr lang="nb-NO" sz="4000" b="1" dirty="0" smtClean="0">
                <a:latin typeface="Calibri" panose="020F0502020204030204" pitchFamily="34" charset="0"/>
              </a:rPr>
              <a:t> </a:t>
            </a:r>
            <a:r>
              <a:rPr lang="nb-NO" sz="4000" b="1" dirty="0" err="1" smtClean="0">
                <a:latin typeface="Calibri" panose="020F0502020204030204" pitchFamily="34" charset="0"/>
              </a:rPr>
              <a:t>seperating</a:t>
            </a:r>
            <a:r>
              <a:rPr lang="nb-NO" sz="4000" b="1" dirty="0" smtClean="0">
                <a:latin typeface="Calibri" panose="020F0502020204030204" pitchFamily="34" charset="0"/>
              </a:rPr>
              <a:t> and </a:t>
            </a:r>
            <a:r>
              <a:rPr lang="nb-NO" sz="4000" b="1" dirty="0" err="1" smtClean="0">
                <a:latin typeface="Calibri" panose="020F0502020204030204" pitchFamily="34" charset="0"/>
              </a:rPr>
              <a:t>integrating</a:t>
            </a:r>
            <a:r>
              <a:rPr lang="nb-NO" sz="4000" b="1" dirty="0" smtClean="0">
                <a:latin typeface="Calibri" panose="020F0502020204030204" pitchFamily="34" charset="0"/>
              </a:rPr>
              <a:t> </a:t>
            </a:r>
            <a:r>
              <a:rPr lang="nb-NO" sz="4000" b="1" dirty="0" err="1" smtClean="0">
                <a:latin typeface="Calibri" panose="020F0502020204030204" pitchFamily="34" charset="0"/>
              </a:rPr>
              <a:t>their</a:t>
            </a:r>
            <a:r>
              <a:rPr lang="nb-NO" sz="4000" b="1" dirty="0" smtClean="0">
                <a:latin typeface="Calibri" panose="020F0502020204030204" pitchFamily="34" charset="0"/>
              </a:rPr>
              <a:t> </a:t>
            </a:r>
            <a:r>
              <a:rPr lang="nb-NO" sz="4000" b="1" dirty="0" err="1" smtClean="0">
                <a:latin typeface="Calibri" panose="020F0502020204030204" pitchFamily="34" charset="0"/>
              </a:rPr>
              <a:t>spheres</a:t>
            </a:r>
            <a:endParaRPr lang="nb-NO" sz="4000" b="1" dirty="0">
              <a:latin typeface="Calibri" panose="020F0502020204030204" pitchFamily="34" charset="0"/>
            </a:endParaRPr>
          </a:p>
        </p:txBody>
      </p:sp>
      <p:sp>
        <p:nvSpPr>
          <p:cNvPr id="3" name="Plassholder for innhold 2"/>
          <p:cNvSpPr>
            <a:spLocks noGrp="1"/>
          </p:cNvSpPr>
          <p:nvPr>
            <p:ph idx="1"/>
          </p:nvPr>
        </p:nvSpPr>
        <p:spPr/>
        <p:txBody>
          <a:bodyPr/>
          <a:lstStyle/>
          <a:p>
            <a:r>
              <a:rPr lang="nb-NO" sz="2400" b="1" dirty="0" err="1" smtClean="0">
                <a:latin typeface="Calibri" panose="020F0502020204030204" pitchFamily="34" charset="0"/>
              </a:rPr>
              <a:t>Individual</a:t>
            </a:r>
            <a:r>
              <a:rPr lang="nb-NO" sz="2400" b="1" dirty="0" smtClean="0">
                <a:latin typeface="Calibri" panose="020F0502020204030204" pitchFamily="34" charset="0"/>
              </a:rPr>
              <a:t> </a:t>
            </a:r>
            <a:r>
              <a:rPr lang="nb-NO" sz="2400" b="1" dirty="0" err="1" smtClean="0">
                <a:latin typeface="Calibri" panose="020F0502020204030204" pitchFamily="34" charset="0"/>
              </a:rPr>
              <a:t>variation</a:t>
            </a:r>
            <a:r>
              <a:rPr lang="nb-NO" sz="2400" b="1" dirty="0" smtClean="0">
                <a:latin typeface="Calibri" panose="020F0502020204030204" pitchFamily="34" charset="0"/>
              </a:rPr>
              <a:t> in </a:t>
            </a:r>
            <a:r>
              <a:rPr lang="nb-NO" sz="2400" b="1" dirty="0" err="1" smtClean="0">
                <a:latin typeface="Calibri" panose="020F0502020204030204" pitchFamily="34" charset="0"/>
              </a:rPr>
              <a:t>the</a:t>
            </a:r>
            <a:r>
              <a:rPr lang="nb-NO" sz="2400" b="1" dirty="0" smtClean="0">
                <a:latin typeface="Calibri" panose="020F0502020204030204" pitchFamily="34" charset="0"/>
              </a:rPr>
              <a:t> </a:t>
            </a:r>
            <a:r>
              <a:rPr lang="nb-NO" sz="2400" b="1" dirty="0" err="1" smtClean="0">
                <a:latin typeface="Calibri" panose="020F0502020204030204" pitchFamily="34" charset="0"/>
              </a:rPr>
              <a:t>concrete</a:t>
            </a:r>
            <a:r>
              <a:rPr lang="nb-NO" sz="2400" b="1" dirty="0" smtClean="0">
                <a:latin typeface="Calibri" panose="020F0502020204030204" pitchFamily="34" charset="0"/>
              </a:rPr>
              <a:t> </a:t>
            </a:r>
            <a:r>
              <a:rPr lang="nb-NO" sz="2400" b="1" dirty="0" err="1" smtClean="0">
                <a:latin typeface="Calibri" panose="020F0502020204030204" pitchFamily="34" charset="0"/>
              </a:rPr>
              <a:t>responses</a:t>
            </a:r>
            <a:r>
              <a:rPr lang="nb-NO" sz="2400" b="1" dirty="0" smtClean="0">
                <a:latin typeface="Calibri" panose="020F0502020204030204" pitchFamily="34" charset="0"/>
              </a:rPr>
              <a:t> to </a:t>
            </a:r>
            <a:r>
              <a:rPr lang="nb-NO" sz="2400" b="1" dirty="0" err="1" smtClean="0">
                <a:latin typeface="Calibri" panose="020F0502020204030204" pitchFamily="34" charset="0"/>
              </a:rPr>
              <a:t>the</a:t>
            </a:r>
            <a:r>
              <a:rPr lang="nb-NO" sz="2400" b="1" dirty="0" smtClean="0">
                <a:latin typeface="Calibri" panose="020F0502020204030204" pitchFamily="34" charset="0"/>
              </a:rPr>
              <a:t> </a:t>
            </a:r>
            <a:r>
              <a:rPr lang="nb-NO" sz="2400" b="1" dirty="0" err="1" smtClean="0">
                <a:latin typeface="Calibri" panose="020F0502020204030204" pitchFamily="34" charset="0"/>
              </a:rPr>
              <a:t>deployment</a:t>
            </a:r>
            <a:r>
              <a:rPr lang="nb-NO" sz="2400" b="1" dirty="0" smtClean="0">
                <a:latin typeface="Calibri" panose="020F0502020204030204" pitchFamily="34" charset="0"/>
              </a:rPr>
              <a:t> </a:t>
            </a:r>
            <a:r>
              <a:rPr lang="nb-NO" sz="2400" b="1" dirty="0" err="1" smtClean="0">
                <a:latin typeface="Calibri" panose="020F0502020204030204" pitchFamily="34" charset="0"/>
              </a:rPr>
              <a:t>situation</a:t>
            </a:r>
            <a:endParaRPr lang="nb-NO" sz="2400" b="1" dirty="0" smtClean="0">
              <a:latin typeface="Calibri" panose="020F0502020204030204" pitchFamily="34" charset="0"/>
            </a:endParaRPr>
          </a:p>
          <a:p>
            <a:pPr marL="0" indent="0">
              <a:buNone/>
            </a:pPr>
            <a:endParaRPr lang="nb-NO" sz="2400" b="1" dirty="0" smtClean="0">
              <a:latin typeface="Calibri" panose="020F0502020204030204" pitchFamily="34" charset="0"/>
            </a:endParaRPr>
          </a:p>
          <a:p>
            <a:r>
              <a:rPr lang="nb-NO" sz="2400" b="1" dirty="0" smtClean="0">
                <a:latin typeface="Calibri" panose="020F0502020204030204" pitchFamily="34" charset="0"/>
              </a:rPr>
              <a:t>The different </a:t>
            </a:r>
            <a:r>
              <a:rPr lang="nb-NO" sz="2400" b="1" dirty="0" err="1" smtClean="0">
                <a:latin typeface="Calibri" panose="020F0502020204030204" pitchFamily="34" charset="0"/>
              </a:rPr>
              <a:t>stories</a:t>
            </a:r>
            <a:r>
              <a:rPr lang="nb-NO" sz="2400" b="1" dirty="0" smtClean="0">
                <a:latin typeface="Calibri" panose="020F0502020204030204" pitchFamily="34" charset="0"/>
              </a:rPr>
              <a:t> </a:t>
            </a:r>
            <a:r>
              <a:rPr lang="nb-NO" sz="2400" b="1" dirty="0" err="1" smtClean="0">
                <a:latin typeface="Calibri" panose="020F0502020204030204" pitchFamily="34" charset="0"/>
              </a:rPr>
              <a:t>center</a:t>
            </a:r>
            <a:r>
              <a:rPr lang="nb-NO" sz="2400" b="1" dirty="0" smtClean="0">
                <a:latin typeface="Calibri" panose="020F0502020204030204" pitchFamily="34" charset="0"/>
              </a:rPr>
              <a:t> </a:t>
            </a:r>
            <a:r>
              <a:rPr lang="nb-NO" sz="2400" b="1" dirty="0" err="1" smtClean="0">
                <a:latin typeface="Calibri" panose="020F0502020204030204" pitchFamily="34" charset="0"/>
              </a:rPr>
              <a:t>around</a:t>
            </a:r>
            <a:r>
              <a:rPr lang="nb-NO" sz="2400" b="1" dirty="0" smtClean="0">
                <a:latin typeface="Calibri" panose="020F0502020204030204" pitchFamily="34" charset="0"/>
              </a:rPr>
              <a:t> </a:t>
            </a:r>
            <a:r>
              <a:rPr lang="nb-NO" sz="2400" b="1" dirty="0" err="1" smtClean="0">
                <a:latin typeface="Calibri" panose="020F0502020204030204" pitchFamily="34" charset="0"/>
              </a:rPr>
              <a:t>two</a:t>
            </a:r>
            <a:r>
              <a:rPr lang="nb-NO" sz="2400" b="1" dirty="0" smtClean="0">
                <a:latin typeface="Calibri" panose="020F0502020204030204" pitchFamily="34" charset="0"/>
              </a:rPr>
              <a:t> </a:t>
            </a:r>
            <a:r>
              <a:rPr lang="nb-NO" sz="2400" b="1" dirty="0" err="1" smtClean="0">
                <a:latin typeface="Calibri" panose="020F0502020204030204" pitchFamily="34" charset="0"/>
              </a:rPr>
              <a:t>axis</a:t>
            </a:r>
            <a:r>
              <a:rPr lang="nb-NO" sz="2400" b="1" dirty="0" smtClean="0">
                <a:latin typeface="Calibri" panose="020F0502020204030204" pitchFamily="34" charset="0"/>
              </a:rPr>
              <a:t>:</a:t>
            </a:r>
          </a:p>
          <a:p>
            <a:pPr>
              <a:buFontTx/>
              <a:buChar char="-"/>
            </a:pPr>
            <a:r>
              <a:rPr lang="nb-NO" sz="2000" dirty="0" err="1" smtClean="0">
                <a:latin typeface="Calibri" panose="020F0502020204030204" pitchFamily="34" charset="0"/>
              </a:rPr>
              <a:t>Seperating</a:t>
            </a:r>
            <a:r>
              <a:rPr lang="nb-NO" sz="2000" dirty="0" smtClean="0">
                <a:latin typeface="Calibri" panose="020F0502020204030204" pitchFamily="34" charset="0"/>
              </a:rPr>
              <a:t> </a:t>
            </a:r>
            <a:r>
              <a:rPr lang="nb-NO" sz="2000" dirty="0" err="1" smtClean="0">
                <a:latin typeface="Calibri" panose="020F0502020204030204" pitchFamily="34" charset="0"/>
              </a:rPr>
              <a:t>their</a:t>
            </a:r>
            <a:r>
              <a:rPr lang="nb-NO" sz="2000" dirty="0" smtClean="0">
                <a:latin typeface="Calibri" panose="020F0502020204030204" pitchFamily="34" charset="0"/>
              </a:rPr>
              <a:t> </a:t>
            </a:r>
            <a:r>
              <a:rPr lang="nb-NO" sz="2000" dirty="0" err="1" smtClean="0">
                <a:latin typeface="Calibri" panose="020F0502020204030204" pitchFamily="34" charset="0"/>
              </a:rPr>
              <a:t>home</a:t>
            </a:r>
            <a:r>
              <a:rPr lang="nb-NO" sz="2000" dirty="0" smtClean="0">
                <a:latin typeface="Calibri" panose="020F0502020204030204" pitchFamily="34" charset="0"/>
              </a:rPr>
              <a:t> </a:t>
            </a:r>
            <a:r>
              <a:rPr lang="nb-NO" sz="2000" dirty="0" err="1" smtClean="0">
                <a:latin typeface="Calibri" panose="020F0502020204030204" pitchFamily="34" charset="0"/>
              </a:rPr>
              <a:t>sphere</a:t>
            </a:r>
            <a:r>
              <a:rPr lang="nb-NO" sz="2000" dirty="0" smtClean="0">
                <a:latin typeface="Calibri" panose="020F0502020204030204" pitchFamily="34" charset="0"/>
              </a:rPr>
              <a:t> from </a:t>
            </a:r>
            <a:r>
              <a:rPr lang="nb-NO" sz="2000" dirty="0" err="1" smtClean="0">
                <a:latin typeface="Calibri" panose="020F0502020204030204" pitchFamily="34" charset="0"/>
              </a:rPr>
              <a:t>the</a:t>
            </a:r>
            <a:r>
              <a:rPr lang="nb-NO" sz="2000" dirty="0" smtClean="0">
                <a:latin typeface="Calibri" panose="020F0502020204030204" pitchFamily="34" charset="0"/>
              </a:rPr>
              <a:t> </a:t>
            </a:r>
            <a:r>
              <a:rPr lang="nb-NO" sz="2000" dirty="0" err="1" smtClean="0">
                <a:latin typeface="Calibri" panose="020F0502020204030204" pitchFamily="34" charset="0"/>
              </a:rPr>
              <a:t>deployment</a:t>
            </a:r>
            <a:endParaRPr lang="nb-NO" sz="2000" dirty="0" smtClean="0">
              <a:latin typeface="Calibri" panose="020F0502020204030204" pitchFamily="34" charset="0"/>
            </a:endParaRPr>
          </a:p>
          <a:p>
            <a:pPr>
              <a:buFontTx/>
              <a:buChar char="-"/>
            </a:pPr>
            <a:r>
              <a:rPr lang="nb-NO" sz="2000" dirty="0" err="1" smtClean="0">
                <a:latin typeface="Calibri" panose="020F0502020204030204" pitchFamily="34" charset="0"/>
              </a:rPr>
              <a:t>Integrating</a:t>
            </a:r>
            <a:r>
              <a:rPr lang="nb-NO" sz="2000" dirty="0" smtClean="0">
                <a:latin typeface="Calibri" panose="020F0502020204030204" pitchFamily="34" charset="0"/>
              </a:rPr>
              <a:t> </a:t>
            </a:r>
            <a:r>
              <a:rPr lang="nb-NO" sz="2000" dirty="0" err="1" smtClean="0">
                <a:latin typeface="Calibri" panose="020F0502020204030204" pitchFamily="34" charset="0"/>
              </a:rPr>
              <a:t>the</a:t>
            </a:r>
            <a:r>
              <a:rPr lang="nb-NO" sz="2000" dirty="0" smtClean="0">
                <a:latin typeface="Calibri" panose="020F0502020204030204" pitchFamily="34" charset="0"/>
              </a:rPr>
              <a:t> </a:t>
            </a:r>
            <a:r>
              <a:rPr lang="nb-NO" sz="2000" dirty="0" err="1" smtClean="0">
                <a:latin typeface="Calibri" panose="020F0502020204030204" pitchFamily="34" charset="0"/>
              </a:rPr>
              <a:t>experience</a:t>
            </a:r>
            <a:r>
              <a:rPr lang="nb-NO" sz="2000" dirty="0" smtClean="0">
                <a:latin typeface="Calibri" panose="020F0502020204030204" pitchFamily="34" charset="0"/>
              </a:rPr>
              <a:t> </a:t>
            </a:r>
            <a:r>
              <a:rPr lang="nb-NO" sz="2000" dirty="0" err="1" smtClean="0">
                <a:latin typeface="Calibri" panose="020F0502020204030204" pitchFamily="34" charset="0"/>
              </a:rPr>
              <a:t>into</a:t>
            </a:r>
            <a:r>
              <a:rPr lang="nb-NO" sz="2000" dirty="0" smtClean="0">
                <a:latin typeface="Calibri" panose="020F0502020204030204" pitchFamily="34" charset="0"/>
              </a:rPr>
              <a:t> </a:t>
            </a:r>
            <a:r>
              <a:rPr lang="nb-NO" sz="2000" dirty="0" err="1" smtClean="0">
                <a:latin typeface="Calibri" panose="020F0502020204030204" pitchFamily="34" charset="0"/>
              </a:rPr>
              <a:t>their</a:t>
            </a:r>
            <a:r>
              <a:rPr lang="nb-NO" sz="2000" dirty="0" smtClean="0">
                <a:latin typeface="Calibri" panose="020F0502020204030204" pitchFamily="34" charset="0"/>
              </a:rPr>
              <a:t> </a:t>
            </a:r>
            <a:r>
              <a:rPr lang="nb-NO" sz="2000" dirty="0" err="1" smtClean="0">
                <a:latin typeface="Calibri" panose="020F0502020204030204" pitchFamily="34" charset="0"/>
              </a:rPr>
              <a:t>home</a:t>
            </a:r>
            <a:r>
              <a:rPr lang="nb-NO" sz="2000" dirty="0" smtClean="0">
                <a:latin typeface="Calibri" panose="020F0502020204030204" pitchFamily="34" charset="0"/>
              </a:rPr>
              <a:t> </a:t>
            </a:r>
            <a:r>
              <a:rPr lang="nb-NO" sz="2000" dirty="0" err="1" smtClean="0">
                <a:latin typeface="Calibri" panose="020F0502020204030204" pitchFamily="34" charset="0"/>
              </a:rPr>
              <a:t>sphere</a:t>
            </a:r>
            <a:endParaRPr lang="nb-NO" sz="2000" dirty="0" smtClean="0">
              <a:latin typeface="Calibri" panose="020F0502020204030204" pitchFamily="34" charset="0"/>
            </a:endParaRPr>
          </a:p>
          <a:p>
            <a:pPr marL="0" indent="0">
              <a:buNone/>
            </a:pPr>
            <a:endParaRPr lang="nb-NO" sz="2000" dirty="0"/>
          </a:p>
        </p:txBody>
      </p:sp>
      <p:pic>
        <p:nvPicPr>
          <p:cNvPr id="4" name="Bilde 3" descr="\\skgudc01\brukere$\egustavsen\Downloads\tkL9C8470.jpg"/>
          <p:cNvPicPr/>
          <p:nvPr/>
        </p:nvPicPr>
        <p:blipFill rotWithShape="1">
          <a:blip r:embed="rId3" cstate="print">
            <a:extLst>
              <a:ext uri="{28A0092B-C50C-407E-A947-70E740481C1C}">
                <a14:useLocalDpi xmlns:a14="http://schemas.microsoft.com/office/drawing/2010/main" val="0"/>
              </a:ext>
            </a:extLst>
          </a:blip>
          <a:srcRect t="17440" b="10169"/>
          <a:stretch/>
        </p:blipFill>
        <p:spPr bwMode="auto">
          <a:xfrm>
            <a:off x="1315269" y="4509120"/>
            <a:ext cx="5328592" cy="1973958"/>
          </a:xfrm>
          <a:prstGeom prst="rect">
            <a:avLst/>
          </a:prstGeom>
          <a:noFill/>
          <a:ln>
            <a:noFill/>
          </a:ln>
        </p:spPr>
      </p:pic>
    </p:spTree>
    <p:extLst>
      <p:ext uri="{BB962C8B-B14F-4D97-AF65-F5344CB8AC3E}">
        <p14:creationId xmlns:p14="http://schemas.microsoft.com/office/powerpoint/2010/main" val="65068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a:xfrm>
            <a:off x="395536" y="836712"/>
            <a:ext cx="7138988" cy="5544616"/>
          </a:xfrm>
        </p:spPr>
        <p:txBody>
          <a:bodyPr/>
          <a:lstStyle/>
          <a:p>
            <a:pPr marL="0" indent="0">
              <a:buNone/>
            </a:pPr>
            <a:r>
              <a:rPr lang="en-US" sz="2400" dirty="0">
                <a:latin typeface="Calibri" panose="020F0502020204030204" pitchFamily="34" charset="0"/>
              </a:rPr>
              <a:t>I have never worried for what he does, that has never been a problem for me that I go around and am afraid. Not because I don’t care about him or that something might happen, but I think he is a grown man and has, kind of, made his decision. I am conscious about being able to manage by </a:t>
            </a:r>
            <a:r>
              <a:rPr lang="en-US" sz="2400" dirty="0" smtClean="0">
                <a:latin typeface="Calibri" panose="020F0502020204030204" pitchFamily="34" charset="0"/>
              </a:rPr>
              <a:t>myself.</a:t>
            </a:r>
          </a:p>
          <a:p>
            <a:pPr marL="0" indent="0">
              <a:buNone/>
            </a:pPr>
            <a:endParaRPr lang="en-US" sz="2400" dirty="0">
              <a:latin typeface="Calibri" panose="020F0502020204030204" pitchFamily="34" charset="0"/>
            </a:endParaRPr>
          </a:p>
          <a:p>
            <a:pPr marL="0" indent="0">
              <a:buNone/>
            </a:pPr>
            <a:r>
              <a:rPr lang="en-US" sz="2400" dirty="0">
                <a:latin typeface="Calibri" panose="020F0502020204030204" pitchFamily="34" charset="0"/>
              </a:rPr>
              <a:t>That’s kind of his responsibility. I wouldn’t appreciate if someone forced me into a job I didn’t like, the same way I don’t want to force him into a job he doesn’t like. But it is his responsibility. </a:t>
            </a:r>
          </a:p>
          <a:p>
            <a:pPr marL="0" indent="0" algn="r">
              <a:buNone/>
            </a:pPr>
            <a:r>
              <a:rPr lang="en-US" sz="2000" dirty="0" smtClean="0">
                <a:latin typeface="Calibri" panose="020F0502020204030204" pitchFamily="34" charset="0"/>
              </a:rPr>
              <a:t>- Wife, mid-thirties, two children</a:t>
            </a:r>
            <a:endParaRPr lang="nb-NO" sz="2000" dirty="0">
              <a:latin typeface="Calibri" panose="020F0502020204030204" pitchFamily="34" charset="0"/>
            </a:endParaRPr>
          </a:p>
        </p:txBody>
      </p:sp>
    </p:spTree>
    <p:extLst>
      <p:ext uri="{BB962C8B-B14F-4D97-AF65-F5344CB8AC3E}">
        <p14:creationId xmlns:p14="http://schemas.microsoft.com/office/powerpoint/2010/main" val="4156001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a:xfrm>
            <a:off x="467544" y="1556792"/>
            <a:ext cx="7056784" cy="4852988"/>
          </a:xfrm>
        </p:spPr>
        <p:txBody>
          <a:bodyPr/>
          <a:lstStyle/>
          <a:p>
            <a:pPr marL="0" indent="0">
              <a:buNone/>
            </a:pPr>
            <a:r>
              <a:rPr lang="en-US" sz="2400" dirty="0">
                <a:latin typeface="Calibri" panose="020F0502020204030204" pitchFamily="34" charset="0"/>
              </a:rPr>
              <a:t>I don’t need to know everything, because I think he shares what he wants to share, and he can share the rest with the other men. […]It’s nice when he shares and talks about it, but I think it doesn’t matter that much, for my sake, exactly what happened there [in Afghanistan</a:t>
            </a:r>
            <a:r>
              <a:rPr lang="en-US" sz="2400" dirty="0" smtClean="0">
                <a:latin typeface="Calibri" panose="020F0502020204030204" pitchFamily="34" charset="0"/>
              </a:rPr>
              <a:t>].</a:t>
            </a:r>
          </a:p>
          <a:p>
            <a:pPr marL="0" indent="0">
              <a:buNone/>
            </a:pPr>
            <a:endParaRPr lang="en-US" sz="2400" dirty="0" smtClean="0">
              <a:latin typeface="Calibri" panose="020F0502020204030204" pitchFamily="34" charset="0"/>
            </a:endParaRPr>
          </a:p>
          <a:p>
            <a:pPr marL="0" indent="0" algn="r">
              <a:buNone/>
            </a:pPr>
            <a:r>
              <a:rPr lang="en-US" sz="2000" dirty="0" smtClean="0">
                <a:latin typeface="Calibri" panose="020F0502020204030204" pitchFamily="34" charset="0"/>
              </a:rPr>
              <a:t>- Wife, early forties, three children</a:t>
            </a:r>
            <a:endParaRPr lang="nb-NO" sz="2000" dirty="0">
              <a:latin typeface="Calibri" panose="020F0502020204030204" pitchFamily="34" charset="0"/>
            </a:endParaRPr>
          </a:p>
          <a:p>
            <a:pPr marL="0" indent="0">
              <a:buNone/>
            </a:pPr>
            <a:endParaRPr lang="en-US" sz="2400" dirty="0" smtClean="0"/>
          </a:p>
        </p:txBody>
      </p:sp>
    </p:spTree>
    <p:extLst>
      <p:ext uri="{BB962C8B-B14F-4D97-AF65-F5344CB8AC3E}">
        <p14:creationId xmlns:p14="http://schemas.microsoft.com/office/powerpoint/2010/main" val="3674949769"/>
      </p:ext>
    </p:extLst>
  </p:cSld>
  <p:clrMapOvr>
    <a:masterClrMapping/>
  </p:clrMapOvr>
  <p:timing>
    <p:tnLst>
      <p:par>
        <p:cTn id="1" dur="indefinite" restart="never" nodeType="tmRoot"/>
      </p:par>
    </p:tnLst>
  </p:timing>
</p:sld>
</file>

<file path=ppt/theme/theme1.xml><?xml version="1.0" encoding="utf-8"?>
<a:theme xmlns:a="http://schemas.openxmlformats.org/drawingml/2006/main" name="IFS-ppt_English">
  <a:themeElements>
    <a:clrScheme name="IFS-presentasj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FS-presentasjon">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0096D6"/>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1400" b="0" i="0" u="none" strike="noStrike" cap="none" normalizeH="0" baseline="0" smtClean="0">
            <a:ln>
              <a:noFill/>
            </a:ln>
            <a:solidFill>
              <a:schemeClr val="tx1"/>
            </a:solidFill>
            <a:effectLst/>
            <a:latin typeface="Trebuchet MS" pitchFamily="34" charset="0"/>
            <a:cs typeface="Arial" charset="0"/>
          </a:defRPr>
        </a:defPPr>
      </a:lstStyle>
    </a:spDef>
    <a:lnDef>
      <a:spPr bwMode="auto">
        <a:xfrm>
          <a:off x="0" y="0"/>
          <a:ext cx="1" cy="1"/>
        </a:xfrm>
        <a:custGeom>
          <a:avLst/>
          <a:gdLst/>
          <a:ahLst/>
          <a:cxnLst/>
          <a:rect l="0" t="0" r="0" b="0"/>
          <a:pathLst/>
        </a:custGeom>
        <a:noFill/>
        <a:ln w="25400" cap="flat" cmpd="sng" algn="ctr">
          <a:solidFill>
            <a:srgbClr val="0096D6"/>
          </a:solidFill>
          <a:prstDash val="solid"/>
          <a:round/>
          <a:headEnd type="none" w="med" len="med"/>
          <a:tailEnd type="none" w="med" len="med"/>
        </a:ln>
        <a:effectLst/>
      </a:spPr>
      <a:bodyPr vert="horz" wrap="none" lIns="0" tIns="0" rIns="0" bIns="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1400" b="0" i="0" u="none" strike="noStrike" cap="none" normalizeH="0" baseline="0" smtClean="0">
            <a:ln>
              <a:noFill/>
            </a:ln>
            <a:solidFill>
              <a:schemeClr val="tx1"/>
            </a:solidFill>
            <a:effectLst/>
            <a:latin typeface="Trebuchet MS" pitchFamily="34" charset="0"/>
            <a:cs typeface="Arial" charset="0"/>
          </a:defRPr>
        </a:defPPr>
      </a:lstStyle>
    </a:lnDef>
  </a:objectDefaults>
  <a:extraClrSchemeLst>
    <a:extraClrScheme>
      <a:clrScheme name="IFS-presentasj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FS-presentasj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FS-presentasj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FS-presentasj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FS-presentasj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FS-presentasj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FS-presentasj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FS-presentasj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FS-presentasj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FS-presentasj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FS-presentasj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FS-presentasj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IFS-ppt_English</Template>
  <TotalTime>754</TotalTime>
  <Words>2340</Words>
  <Application>Microsoft Office PowerPoint</Application>
  <PresentationFormat>Diavoorstelling (4:3)</PresentationFormat>
  <Paragraphs>172</Paragraphs>
  <Slides>12</Slides>
  <Notes>12</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IFS-ppt_English</vt:lpstr>
      <vt:lpstr>The veteran experience from a spousal perspective</vt:lpstr>
      <vt:lpstr>The study</vt:lpstr>
      <vt:lpstr>Methods and analysis</vt:lpstr>
      <vt:lpstr>Flexible family narrative</vt:lpstr>
      <vt:lpstr>PowerPoint-presentatie</vt:lpstr>
      <vt:lpstr>PowerPoint-presentatie</vt:lpstr>
      <vt:lpstr>Narratives of seperating and integrating their spheres</vt:lpstr>
      <vt:lpstr>PowerPoint-presentatie</vt:lpstr>
      <vt:lpstr>PowerPoint-presentatie</vt:lpstr>
      <vt:lpstr>PowerPoint-presentatie</vt:lpstr>
      <vt:lpstr>PowerPoint-presentatie</vt:lpstr>
      <vt:lpstr>PowerPoint-presentatie</vt:lpstr>
    </vt:vector>
  </TitlesOfParts>
  <Company>Forsvaret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Anna Therese Klingstedt</dc:creator>
  <cp:lastModifiedBy>g.e.algra</cp:lastModifiedBy>
  <cp:revision>88</cp:revision>
  <dcterms:created xsi:type="dcterms:W3CDTF">2012-10-25T08:41:26Z</dcterms:created>
  <dcterms:modified xsi:type="dcterms:W3CDTF">2016-03-01T09:14:21Z</dcterms:modified>
</cp:coreProperties>
</file>